
<file path=[Content_Types].xml><?xml version="1.0" encoding="utf-8"?>
<Types xmlns="http://schemas.openxmlformats.org/package/2006/content-types">
  <Override PartName="/_rels/.rels" ContentType="application/vnd.openxmlformats-package.relationships+xml"/>
  <Override PartName="/ppt/_rels/presentation.xml.rels" ContentType="application/vnd.openxmlformats-package.relationships+xml"/>
  <Override PartName="/ppt/media/image1.jpeg" ContentType="image/jpeg"/>
  <Override PartName="/ppt/media/image2.jpeg" ContentType="image/jpeg"/>
  <Override PartName="/ppt/media/image3.jpeg" ContentType="image/jpeg"/>
  <Override PartName="/ppt/media/image4.jpeg" ContentType="image/jpeg"/>
  <Override PartName="/ppt/media/image5.jpeg" ContentType="image/jpeg"/>
  <Override PartName="/ppt/media/image6.jpeg" ContentType="image/jpeg"/>
  <Override PartName="/ppt/media/image7.jpeg" ContentType="image/jpeg"/>
  <Override PartName="/ppt/media/image8.jpeg" ContentType="image/jpeg"/>
  <Override PartName="/ppt/media/image9.jpeg" ContentType="image/jpeg"/>
  <Override PartName="/ppt/slideLayouts/slideLayout60.xml" ContentType="application/vnd.openxmlformats-officedocument.presentationml.slideLayout+xml"/>
  <Override PartName="/ppt/slideLayouts/slideLayout8.xml" ContentType="application/vnd.openxmlformats-officedocument.presentationml.slideLayout+xml"/>
  <Override PartName="/ppt/slideLayouts/slideLayout44.xml" ContentType="application/vnd.openxmlformats-officedocument.presentationml.slideLayout+xml"/>
  <Override PartName="/ppt/slideLayouts/slideLayout28.xml" ContentType="application/vnd.openxmlformats-officedocument.presentationml.slideLayout+xml"/>
  <Override PartName="/ppt/slideLayouts/slideLayout53.xml" ContentType="application/vnd.openxmlformats-officedocument.presentationml.slideLayout+xml"/>
  <Override PartName="/ppt/slideLayouts/slideLayout12.xml" ContentType="application/vnd.openxmlformats-officedocument.presentationml.slideLayout+xml"/>
  <Override PartName="/ppt/slideLayouts/slideLayout37.xml" ContentType="application/vnd.openxmlformats-officedocument.presentationml.slideLayout+xml"/>
  <Override PartName="/ppt/slideLayouts/slideLayout1.xml" ContentType="application/vnd.openxmlformats-officedocument.presentationml.slideLayout+xml"/>
  <Override PartName="/ppt/slideLayouts/slideLayout21.xml" ContentType="application/vnd.openxmlformats-officedocument.presentationml.slideLayout+xml"/>
  <Override PartName="/ppt/slideLayouts/slideLayout46.xml" ContentType="application/vnd.openxmlformats-officedocument.presentationml.slideLayout+xml"/>
  <Override PartName="/ppt/slideLayouts/slideLayout55.xml" ContentType="application/vnd.openxmlformats-officedocument.presentationml.slideLayout+xml"/>
  <Override PartName="/ppt/slideLayouts/slideLayout30.xml" ContentType="application/vnd.openxmlformats-officedocument.presentationml.slideLayout+xml"/>
  <Override PartName="/ppt/slideLayouts/slideLayout14.xml" ContentType="application/vnd.openxmlformats-officedocument.presentationml.slideLayout+xml"/>
  <Override PartName="/ppt/slideLayouts/slideLayout39.xml" ContentType="application/vnd.openxmlformats-officedocument.presentationml.slideLayout+xml"/>
  <Override PartName="/ppt/slideLayouts/slideLayout3.xml" ContentType="application/vnd.openxmlformats-officedocument.presentationml.slideLayout+xml"/>
  <Override PartName="/ppt/slideLayouts/slideLayout23.xml" ContentType="application/vnd.openxmlformats-officedocument.presentationml.slideLayout+xml"/>
  <Override PartName="/ppt/slideLayouts/slideLayout48.xml" ContentType="application/vnd.openxmlformats-officedocument.presentationml.slideLayout+xml"/>
  <Override PartName="/ppt/slideLayouts/slideLayout57.xml" ContentType="application/vnd.openxmlformats-officedocument.presentationml.slideLayout+xml"/>
  <Override PartName="/ppt/slideLayouts/slideLayout32.xml" ContentType="application/vnd.openxmlformats-officedocument.presentationml.slideLayout+xml"/>
  <Override PartName="/ppt/slideLayouts/slideLayout16.xml" ContentType="application/vnd.openxmlformats-officedocument.presentationml.slideLayout+xml"/>
  <Override PartName="/ppt/slideLayouts/slideLayout5.xml" ContentType="application/vnd.openxmlformats-officedocument.presentationml.slideLayout+xml"/>
  <Override PartName="/ppt/slideLayouts/slideLayout41.xml" ContentType="application/vnd.openxmlformats-officedocument.presentationml.slideLayout+xml"/>
  <Override PartName="/ppt/slideLayouts/slideLayout25.xml" ContentType="application/vnd.openxmlformats-officedocument.presentationml.slideLayout+xml"/>
  <Override PartName="/ppt/slideLayouts/slideLayout50.xml" ContentType="application/vnd.openxmlformats-officedocument.presentationml.slideLayout+xml"/>
  <Override PartName="/ppt/slideLayouts/slideLayout59.xml" ContentType="application/vnd.openxmlformats-officedocument.presentationml.slideLayout+xml"/>
  <Override PartName="/ppt/slideLayouts/slideLayout34.xml" ContentType="application/vnd.openxmlformats-officedocument.presentationml.slideLayout+xml"/>
  <Override PartName="/ppt/slideLayouts/_rels/slideLayout36.xml.rels" ContentType="application/vnd.openxmlformats-package.relationships+xml"/>
  <Override PartName="/ppt/slideLayouts/_rels/slideLayout43.xml.rels" ContentType="application/vnd.openxmlformats-package.relationships+xml"/>
  <Override PartName="/ppt/slideLayouts/_rels/slideLayout15.xml.rels" ContentType="application/vnd.openxmlformats-package.relationships+xml"/>
  <Override PartName="/ppt/slideLayouts/_rels/slideLayout34.xml.rels" ContentType="application/vnd.openxmlformats-package.relationships+xml"/>
  <Override PartName="/ppt/slideLayouts/_rels/slideLayout9.xml.rels" ContentType="application/vnd.openxmlformats-package.relationships+xml"/>
  <Override PartName="/ppt/slideLayouts/_rels/slideLayout41.xml.rels" ContentType="application/vnd.openxmlformats-package.relationships+xml"/>
  <Override PartName="/ppt/slideLayouts/_rels/slideLayout25.xml.rels" ContentType="application/vnd.openxmlformats-package.relationships+xml"/>
  <Override PartName="/ppt/slideLayouts/_rels/slideLayout60.xml.rels" ContentType="application/vnd.openxmlformats-package.relationships+xml"/>
  <Override PartName="/ppt/slideLayouts/_rels/slideLayout32.xml.rels" ContentType="application/vnd.openxmlformats-package.relationships+xml"/>
  <Override PartName="/ppt/slideLayouts/_rels/slideLayout7.xml.rels" ContentType="application/vnd.openxmlformats-package.relationships+xml"/>
  <Override PartName="/ppt/slideLayouts/_rels/slideLayout51.xml.rels" ContentType="application/vnd.openxmlformats-package.relationships+xml"/>
  <Override PartName="/ppt/slideLayouts/_rels/slideLayout23.xml.rels" ContentType="application/vnd.openxmlformats-package.relationships+xml"/>
  <Override PartName="/ppt/slideLayouts/_rels/slideLayout30.xml.rels" ContentType="application/vnd.openxmlformats-package.relationships+xml"/>
  <Override PartName="/ppt/slideLayouts/_rels/slideLayout21.xml.rels" ContentType="application/vnd.openxmlformats-package.relationships+xml"/>
  <Override PartName="/ppt/slideLayouts/_rels/slideLayout59.xml.rels" ContentType="application/vnd.openxmlformats-package.relationships+xml"/>
  <Override PartName="/ppt/slideLayouts/_rels/slideLayout12.xml.rels" ContentType="application/vnd.openxmlformats-package.relationships+xml"/>
  <Override PartName="/ppt/slideLayouts/_rels/slideLayout57.xml.rels" ContentType="application/vnd.openxmlformats-package.relationships+xml"/>
  <Override PartName="/ppt/slideLayouts/_rels/slideLayout10.xml.rels" ContentType="application/vnd.openxmlformats-package.relationships+xml"/>
  <Override PartName="/ppt/slideLayouts/_rels/slideLayout29.xml.rels" ContentType="application/vnd.openxmlformats-package.relationships+xml"/>
  <Override PartName="/ppt/slideLayouts/_rels/slideLayout4.xml.rels" ContentType="application/vnd.openxmlformats-package.relationships+xml"/>
  <Override PartName="/ppt/slideLayouts/_rels/slideLayout48.xml.rels" ContentType="application/vnd.openxmlformats-package.relationships+xml"/>
  <Override PartName="/ppt/slideLayouts/_rels/slideLayout55.xml.rels" ContentType="application/vnd.openxmlformats-package.relationships+xml"/>
  <Override PartName="/ppt/slideLayouts/_rels/slideLayout27.xml.rels" ContentType="application/vnd.openxmlformats-package.relationships+xml"/>
  <Override PartName="/ppt/slideLayouts/_rels/slideLayout2.xml.rels" ContentType="application/vnd.openxmlformats-package.relationships+xml"/>
  <Override PartName="/ppt/slideLayouts/_rels/slideLayout46.xml.rels" ContentType="application/vnd.openxmlformats-package.relationships+xml"/>
  <Override PartName="/ppt/slideLayouts/_rels/slideLayout18.xml.rels" ContentType="application/vnd.openxmlformats-package.relationships+xml"/>
  <Override PartName="/ppt/slideLayouts/_rels/slideLayout53.xml.rels" ContentType="application/vnd.openxmlformats-package.relationships+xml"/>
  <Override PartName="/ppt/slideLayouts/_rels/slideLayout37.xml.rels" ContentType="application/vnd.openxmlformats-package.relationships+xml"/>
  <Override PartName="/ppt/slideLayouts/_rels/slideLayout44.xml.rels" ContentType="application/vnd.openxmlformats-package.relationships+xml"/>
  <Override PartName="/ppt/slideLayouts/_rels/slideLayout16.xml.rels" ContentType="application/vnd.openxmlformats-package.relationships+xml"/>
  <Override PartName="/ppt/slideLayouts/_rels/slideLayout35.xml.rels" ContentType="application/vnd.openxmlformats-package.relationships+xml"/>
  <Override PartName="/ppt/slideLayouts/_rels/slideLayout42.xml.rels" ContentType="application/vnd.openxmlformats-package.relationships+xml"/>
  <Override PartName="/ppt/slideLayouts/_rels/slideLayout26.xml.rels" ContentType="application/vnd.openxmlformats-package.relationships+xml"/>
  <Override PartName="/ppt/slideLayouts/_rels/slideLayout14.xml.rels" ContentType="application/vnd.openxmlformats-package.relationships+xml"/>
  <Override PartName="/ppt/slideLayouts/_rels/slideLayout33.xml.rels" ContentType="application/vnd.openxmlformats-package.relationships+xml"/>
  <Override PartName="/ppt/slideLayouts/_rels/slideLayout8.xml.rels" ContentType="application/vnd.openxmlformats-package.relationships+xml"/>
  <Override PartName="/ppt/slideLayouts/_rels/slideLayout40.xml.rels" ContentType="application/vnd.openxmlformats-package.relationships+xml"/>
  <Override PartName="/ppt/slideLayouts/_rels/slideLayout24.xml.rels" ContentType="application/vnd.openxmlformats-package.relationships+xml"/>
  <Override PartName="/ppt/slideLayouts/_rels/slideLayout31.xml.rels" ContentType="application/vnd.openxmlformats-package.relationships+xml"/>
  <Override PartName="/ppt/slideLayouts/_rels/slideLayout6.xml.rels" ContentType="application/vnd.openxmlformats-package.relationships+xml"/>
  <Override PartName="/ppt/slideLayouts/_rels/slideLayout50.xml.rels" ContentType="application/vnd.openxmlformats-package.relationships+xml"/>
  <Override PartName="/ppt/slideLayouts/_rels/slideLayout22.xml.rels" ContentType="application/vnd.openxmlformats-package.relationships+xml"/>
  <Override PartName="/ppt/slideLayouts/_rels/slideLayout13.xml.rels" ContentType="application/vnd.openxmlformats-package.relationships+xml"/>
  <Override PartName="/ppt/slideLayouts/_rels/slideLayout20.xml.rels" ContentType="application/vnd.openxmlformats-package.relationships+xml"/>
  <Override PartName="/ppt/slideLayouts/_rels/slideLayout39.xml.rels" ContentType="application/vnd.openxmlformats-package.relationships+xml"/>
  <Override PartName="/ppt/slideLayouts/_rels/slideLayout58.xml.rels" ContentType="application/vnd.openxmlformats-package.relationships+xml"/>
  <Override PartName="/ppt/slideLayouts/_rels/slideLayout11.xml.rels" ContentType="application/vnd.openxmlformats-package.relationships+xml"/>
  <Override PartName="/ppt/slideLayouts/_rels/slideLayout49.xml.rels" ContentType="application/vnd.openxmlformats-package.relationships+xml"/>
  <Override PartName="/ppt/slideLayouts/_rels/slideLayout5.xml.rels" ContentType="application/vnd.openxmlformats-package.relationships+xml"/>
  <Override PartName="/ppt/slideLayouts/_rels/slideLayout56.xml.rels" ContentType="application/vnd.openxmlformats-package.relationships+xml"/>
  <Override PartName="/ppt/slideLayouts/_rels/slideLayout28.xml.rels" ContentType="application/vnd.openxmlformats-package.relationships+xml"/>
  <Override PartName="/ppt/slideLayouts/_rels/slideLayout47.xml.rels" ContentType="application/vnd.openxmlformats-package.relationships+xml"/>
  <Override PartName="/ppt/slideLayouts/_rels/slideLayout3.xml.rels" ContentType="application/vnd.openxmlformats-package.relationships+xml"/>
  <Override PartName="/ppt/slideLayouts/_rels/slideLayout19.xml.rels" ContentType="application/vnd.openxmlformats-package.relationships+xml"/>
  <Override PartName="/ppt/slideLayouts/_rels/slideLayout54.xml.rels" ContentType="application/vnd.openxmlformats-package.relationships+xml"/>
  <Override PartName="/ppt/slideLayouts/_rels/slideLayout38.xml.rels" ContentType="application/vnd.openxmlformats-package.relationships+xml"/>
  <Override PartName="/ppt/slideLayouts/_rels/slideLayout45.xml.rels" ContentType="application/vnd.openxmlformats-package.relationships+xml"/>
  <Override PartName="/ppt/slideLayouts/_rels/slideLayout1.xml.rels" ContentType="application/vnd.openxmlformats-package.relationships+xml"/>
  <Override PartName="/ppt/slideLayouts/_rels/slideLayout17.xml.rels" ContentType="application/vnd.openxmlformats-package.relationships+xml"/>
  <Override PartName="/ppt/slideLayouts/_rels/slideLayout52.xml.rels" ContentType="application/vnd.openxmlformats-package.relationships+xml"/>
  <Override PartName="/ppt/slideLayouts/slideLayout18.xml" ContentType="application/vnd.openxmlformats-officedocument.presentationml.slideLayout+xml"/>
  <Override PartName="/ppt/slideLayouts/slideLayout7.xml" ContentType="application/vnd.openxmlformats-officedocument.presentationml.slideLayout+xml"/>
  <Override PartName="/ppt/slideLayouts/slideLayout43.xml" ContentType="application/vnd.openxmlformats-officedocument.presentationml.slideLayout+xml"/>
  <Override PartName="/ppt/slideLayouts/slideLayout27.xml" ContentType="application/vnd.openxmlformats-officedocument.presentationml.slideLayout+xml"/>
  <Override PartName="/ppt/slideLayouts/slideLayout52.xml" ContentType="application/vnd.openxmlformats-officedocument.presentationml.slideLayout+xml"/>
  <Override PartName="/ppt/slideLayouts/slideLayout11.xml" ContentType="application/vnd.openxmlformats-officedocument.presentationml.slideLayout+xml"/>
  <Override PartName="/ppt/slideLayouts/slideLayout36.xml" ContentType="application/vnd.openxmlformats-officedocument.presentationml.slideLayout+xml"/>
  <Override PartName="/ppt/slideLayouts/slideLayout9.xml" ContentType="application/vnd.openxmlformats-officedocument.presentationml.slideLayout+xml"/>
  <Override PartName="/ppt/slideLayouts/slideLayout20.xml" ContentType="application/vnd.openxmlformats-officedocument.presentationml.slideLayout+xml"/>
  <Override PartName="/ppt/slideLayouts/slideLayout45.xml" ContentType="application/vnd.openxmlformats-officedocument.presentationml.slideLayout+xml"/>
  <Override PartName="/ppt/slideLayouts/slideLayout29.xml" ContentType="application/vnd.openxmlformats-officedocument.presentationml.slideLayout+xml"/>
  <Override PartName="/ppt/slideLayouts/slideLayout54.xml" ContentType="application/vnd.openxmlformats-officedocument.presentationml.slideLayout+xml"/>
  <Override PartName="/ppt/slideLayouts/slideLayout13.xml" ContentType="application/vnd.openxmlformats-officedocument.presentationml.slideLayout+xml"/>
  <Override PartName="/ppt/slideLayouts/slideLayout38.xml" ContentType="application/vnd.openxmlformats-officedocument.presentationml.slideLayout+xml"/>
  <Override PartName="/ppt/slideLayouts/slideLayout2.xml" ContentType="application/vnd.openxmlformats-officedocument.presentationml.slideLayout+xml"/>
  <Override PartName="/ppt/slideLayouts/slideLayout22.xml" ContentType="application/vnd.openxmlformats-officedocument.presentationml.slideLayout+xml"/>
  <Override PartName="/ppt/slideLayouts/slideLayout47.xml" ContentType="application/vnd.openxmlformats-officedocument.presentationml.slideLayout+xml"/>
  <Override PartName="/ppt/slideLayouts/slideLayout56.xml" ContentType="application/vnd.openxmlformats-officedocument.presentationml.slideLayout+xml"/>
  <Override PartName="/ppt/slideLayouts/slideLayout31.xml" ContentType="application/vnd.openxmlformats-officedocument.presentationml.slideLayout+xml"/>
  <Override PartName="/ppt/slideLayouts/slideLayout15.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24.xml" ContentType="application/vnd.openxmlformats-officedocument.presentationml.slideLayout+xml"/>
  <Override PartName="/ppt/slideLayouts/slideLayout49.xml" ContentType="application/vnd.openxmlformats-officedocument.presentationml.slideLayout+xml"/>
  <Override PartName="/ppt/slideLayouts/slideLayout58.xml" ContentType="application/vnd.openxmlformats-officedocument.presentationml.slideLayout+xml"/>
  <Override PartName="/ppt/slideLayouts/slideLayout33.xml" ContentType="application/vnd.openxmlformats-officedocument.presentationml.slideLayout+xml"/>
  <Override PartName="/ppt/slideLayouts/slideLayout17.xml" ContentType="application/vnd.openxmlformats-officedocument.presentationml.slideLayout+xml"/>
  <Override PartName="/ppt/slideLayouts/slideLayout6.xml" ContentType="application/vnd.openxmlformats-officedocument.presentationml.slideLayout+xml"/>
  <Override PartName="/ppt/slideLayouts/slideLayout42.xml" ContentType="application/vnd.openxmlformats-officedocument.presentationml.slideLayout+xml"/>
  <Override PartName="/ppt/slideLayouts/slideLayout26.xml" ContentType="application/vnd.openxmlformats-officedocument.presentationml.slideLayout+xml"/>
  <Override PartName="/ppt/slideLayouts/slideLayout51.xml" ContentType="application/vnd.openxmlformats-officedocument.presentationml.slideLayout+xml"/>
  <Override PartName="/ppt/slideLayouts/slideLayout35.xml" ContentType="application/vnd.openxmlformats-officedocument.presentationml.slideLayout+xml"/>
  <Override PartName="/ppt/slideLayouts/slideLayout10.xml" ContentType="application/vnd.openxmlformats-officedocument.presentationml.slideLayout+xml"/>
  <Override PartName="/ppt/slideLayouts/slideLayout19.xml" ContentType="application/vnd.openxmlformats-officedocument.presentationml.slideLayout+xml"/>
  <Override PartName="/ppt/presentation.xml" ContentType="application/vnd.openxmlformats-officedocument.presentationml.presentation.main+xml"/>
  <Override PartName="/ppt/slides/slide2.xml" ContentType="application/vnd.openxmlformats-officedocument.presentationml.slide+xml"/>
  <Override PartName="/ppt/slides/slide14.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15.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4.xml" ContentType="application/vnd.openxmlformats-officedocument.presentationml.slide+xml"/>
  <Override PartName="/ppt/slides/slide16.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slides/slide5.xml" ContentType="application/vnd.openxmlformats-officedocument.presentationml.slide+xml"/>
  <Override PartName="/ppt/slides/slide1.xml" ContentType="application/vnd.openxmlformats-officedocument.presentationml.slide+xml"/>
  <Override PartName="/ppt/slides/_rels/slide3.xml.rels" ContentType="application/vnd.openxmlformats-package.relationships+xml"/>
  <Override PartName="/ppt/slides/_rels/slide13.xml.rels" ContentType="application/vnd.openxmlformats-package.relationships+xml"/>
  <Override PartName="/ppt/slides/_rels/slide2.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6.xml.rels" ContentType="application/vnd.openxmlformats-package.relationships+xml"/>
  <Override PartName="/ppt/slides/_rels/slide5.xml.rels" ContentType="application/vnd.openxmlformats-package.relationships+xml"/>
  <Override PartName="/ppt/slides/_rels/slide15.xml.rels" ContentType="application/vnd.openxmlformats-package.relationships+xml"/>
  <Override PartName="/ppt/slides/_rels/slide4.xml.rels" ContentType="application/vnd.openxmlformats-package.relationships+xml"/>
  <Override PartName="/ppt/slides/_rels/slide14.xml.rels" ContentType="application/vnd.openxmlformats-package.relationships+xml"/>
  <Override PartName="/ppt/slides/slide13.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Masters/slideMaster5.xml" ContentType="application/vnd.openxmlformats-officedocument.presentationml.slideMaster+xml"/>
  <Override PartName="/ppt/slideMasters/_rels/slideMaster5.xml.rels" ContentType="application/vnd.openxmlformats-package.relationships+xml"/>
  <Override PartName="/ppt/slideMasters/_rels/slideMaster4.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theme/theme4.xml" ContentType="application/vnd.openxmlformats-officedocument.theme+xml"/>
  <Override PartName="/ppt/theme/theme1.xml" ContentType="application/vnd.openxmlformats-officedocument.theme+xml"/>
  <Override PartName="/ppt/theme/theme5.xml" ContentType="application/vnd.openxmlformats-officedocument.theme+xml"/>
  <Override PartName="/ppt/theme/theme2.xml" ContentType="application/vnd.openxmlformats-officedocument.theme+xml"/>
  <Override PartName="/ppt/theme/theme3.xml" ContentType="application/vnd.openxmlformats-officedocument.theme+xml"/>
</Types>
</file>

<file path=_rels/.rels><?xml version="1.0" encoding="UTF-8"?>
<Relationships xmlns="http://schemas.openxmlformats.org/package/2006/relationships"><Relationship Id="rId1"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p:sldMasterIdLst>
    <p:sldMasterId id="2147483648" r:id="rId2"/>
    <p:sldMasterId id="2147483661" r:id="rId3"/>
    <p:sldMasterId id="2147483674" r:id="rId4"/>
    <p:sldMasterId id="2147483687" r:id="rId5"/>
    <p:sldMasterId id="2147483700" r:id="rId6"/>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Lst>
  <p:sldSz cx="9144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9.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0.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1.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2.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3.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5.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6.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9.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0.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1.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2.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3.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4.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6.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7.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8.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9.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0.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41"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42" name="PlaceHolder 2"/>
          <p:cNvSpPr>
            <a:spLocks noGrp="1"/>
          </p:cNvSpPr>
          <p:nvPr>
            <p:ph type="body"/>
          </p:nvPr>
        </p:nvSpPr>
        <p:spPr>
          <a:xfrm>
            <a:off x="457200" y="1604520"/>
            <a:ext cx="8046360" cy="1896840"/>
          </a:xfrm>
          <a:prstGeom prst="rect">
            <a:avLst/>
          </a:prstGeom>
        </p:spPr>
        <p:txBody>
          <a:bodyPr bIns="0" lIns="0" rIns="0" tIns="0" wrap="none"/>
          <a:p>
            <a:endParaRPr/>
          </a:p>
        </p:txBody>
      </p:sp>
      <p:sp>
        <p:nvSpPr>
          <p:cNvPr id="43" name="PlaceHolder 3"/>
          <p:cNvSpPr>
            <a:spLocks noGrp="1"/>
          </p:cNvSpPr>
          <p:nvPr>
            <p:ph type="body"/>
          </p:nvPr>
        </p:nvSpPr>
        <p:spPr>
          <a:xfrm>
            <a:off x="457200" y="3681720"/>
            <a:ext cx="8046360" cy="1896840"/>
          </a:xfrm>
          <a:prstGeom prst="rect">
            <a:avLst/>
          </a:prstGeom>
        </p:spPr>
        <p:txBody>
          <a:bodyPr bIns="0" lIns="0" rIns="0" tIns="0" wrap="none"/>
          <a:p>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45"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46"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47" name="PlaceHolder 4"/>
          <p:cNvSpPr>
            <a:spLocks noGrp="1"/>
          </p:cNvSpPr>
          <p:nvPr>
            <p:ph type="body"/>
          </p:nvPr>
        </p:nvSpPr>
        <p:spPr>
          <a:xfrm>
            <a:off x="4579920" y="3681720"/>
            <a:ext cx="3926160" cy="1896840"/>
          </a:xfrm>
          <a:prstGeom prst="rect">
            <a:avLst/>
          </a:prstGeom>
        </p:spPr>
        <p:txBody>
          <a:bodyPr bIns="0" lIns="0" rIns="0" tIns="0" wrap="none"/>
          <a:p>
            <a:endParaRPr/>
          </a:p>
        </p:txBody>
      </p:sp>
      <p:sp>
        <p:nvSpPr>
          <p:cNvPr id="48" name="PlaceHolder 5"/>
          <p:cNvSpPr>
            <a:spLocks noGrp="1"/>
          </p:cNvSpPr>
          <p:nvPr>
            <p:ph type="body"/>
          </p:nvPr>
        </p:nvSpPr>
        <p:spPr>
          <a:xfrm>
            <a:off x="457200" y="3681720"/>
            <a:ext cx="3926160" cy="1896840"/>
          </a:xfrm>
          <a:prstGeom prst="rect">
            <a:avLst/>
          </a:prstGeom>
        </p:spPr>
        <p:txBody>
          <a:bodyPr bIns="0" lIns="0" rIns="0" tIns="0" wrap="none"/>
          <a:p>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50"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51" name="PlaceHolder 3"/>
          <p:cNvSpPr>
            <a:spLocks noGrp="1"/>
          </p:cNvSpPr>
          <p:nvPr>
            <p:ph type="body"/>
          </p:nvPr>
        </p:nvSpPr>
        <p:spPr>
          <a:xfrm>
            <a:off x="4579920" y="1604520"/>
            <a:ext cx="3926160" cy="1896840"/>
          </a:xfrm>
          <a:prstGeom prst="rect">
            <a:avLst/>
          </a:prstGeom>
        </p:spPr>
        <p:txBody>
          <a:bodyPr bIns="0" lIns="0" rIns="0" tIns="0" wrap="none"/>
          <a:p>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63"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64" name="PlaceHolder 2"/>
          <p:cNvSpPr>
            <a:spLocks noGrp="1"/>
          </p:cNvSpPr>
          <p:nvPr>
            <p:ph type="subTitle"/>
          </p:nvPr>
        </p:nvSpPr>
        <p:spPr>
          <a:xfrm>
            <a:off x="457200" y="1604520"/>
            <a:ext cx="8046360" cy="3977640"/>
          </a:xfrm>
          <a:prstGeom prst="rect">
            <a:avLst/>
          </a:prstGeom>
        </p:spPr>
        <p:txBody>
          <a:bodyPr anchor="ctr" bIns="0" lIns="0" rIns="0" tIns="0" wrap="none"/>
          <a:p>
            <a:pPr algn="ctr"/>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66" name="PlaceHolder 2"/>
          <p:cNvSpPr>
            <a:spLocks noGrp="1"/>
          </p:cNvSpPr>
          <p:nvPr>
            <p:ph type="body"/>
          </p:nvPr>
        </p:nvSpPr>
        <p:spPr>
          <a:xfrm>
            <a:off x="457200" y="1604520"/>
            <a:ext cx="8046360" cy="3977280"/>
          </a:xfrm>
          <a:prstGeom prst="rect">
            <a:avLst/>
          </a:prstGeom>
        </p:spPr>
        <p:txBody>
          <a:bodyPr bIns="0" lIns="0" rIns="0" tIns="0" wrap="none"/>
          <a:p>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68" name="PlaceHolder 2"/>
          <p:cNvSpPr>
            <a:spLocks noGrp="1"/>
          </p:cNvSpPr>
          <p:nvPr>
            <p:ph type="body"/>
          </p:nvPr>
        </p:nvSpPr>
        <p:spPr>
          <a:xfrm>
            <a:off x="457200" y="1604520"/>
            <a:ext cx="3926160" cy="3977280"/>
          </a:xfrm>
          <a:prstGeom prst="rect">
            <a:avLst/>
          </a:prstGeom>
        </p:spPr>
        <p:txBody>
          <a:bodyPr bIns="0" lIns="0" rIns="0" tIns="0" wrap="none"/>
          <a:p>
            <a:endParaRPr/>
          </a:p>
        </p:txBody>
      </p:sp>
      <p:sp>
        <p:nvSpPr>
          <p:cNvPr id="69" name="PlaceHolder 3"/>
          <p:cNvSpPr>
            <a:spLocks noGrp="1"/>
          </p:cNvSpPr>
          <p:nvPr>
            <p:ph type="body"/>
          </p:nvPr>
        </p:nvSpPr>
        <p:spPr>
          <a:xfrm>
            <a:off x="4579920" y="1604520"/>
            <a:ext cx="3926160" cy="3977280"/>
          </a:xfrm>
          <a:prstGeom prst="rect">
            <a:avLst/>
          </a:prstGeom>
        </p:spPr>
        <p:txBody>
          <a:bodyPr bIns="0" lIns="0" rIns="0" tIns="0" wrap="none"/>
          <a:p>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70"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71" name="PlaceHolder 1"/>
          <p:cNvSpPr>
            <a:spLocks noGrp="1"/>
          </p:cNvSpPr>
          <p:nvPr>
            <p:ph type="subTitle"/>
          </p:nvPr>
        </p:nvSpPr>
        <p:spPr>
          <a:xfrm>
            <a:off x="457200" y="273600"/>
            <a:ext cx="8229240" cy="5308200"/>
          </a:xfrm>
          <a:prstGeom prst="rect">
            <a:avLst/>
          </a:prstGeom>
        </p:spPr>
        <p:txBody>
          <a:bodyPr anchor="ctr" bIns="0" lIns="0" rIns="0" tIns="0" wrap="none"/>
          <a:p>
            <a:pPr algn="ctr"/>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73"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74" name="PlaceHolder 3"/>
          <p:cNvSpPr>
            <a:spLocks noGrp="1"/>
          </p:cNvSpPr>
          <p:nvPr>
            <p:ph type="body"/>
          </p:nvPr>
        </p:nvSpPr>
        <p:spPr>
          <a:xfrm>
            <a:off x="457200" y="3681720"/>
            <a:ext cx="3926160" cy="1896840"/>
          </a:xfrm>
          <a:prstGeom prst="rect">
            <a:avLst/>
          </a:prstGeom>
        </p:spPr>
        <p:txBody>
          <a:bodyPr bIns="0" lIns="0" rIns="0" tIns="0" wrap="none"/>
          <a:p>
            <a:endParaRPr/>
          </a:p>
        </p:txBody>
      </p:sp>
      <p:sp>
        <p:nvSpPr>
          <p:cNvPr id="75" name="PlaceHolder 4"/>
          <p:cNvSpPr>
            <a:spLocks noGrp="1"/>
          </p:cNvSpPr>
          <p:nvPr>
            <p:ph type="body"/>
          </p:nvPr>
        </p:nvSpPr>
        <p:spPr>
          <a:xfrm>
            <a:off x="4579920" y="1604520"/>
            <a:ext cx="3926160" cy="3977280"/>
          </a:xfrm>
          <a:prstGeom prst="rect">
            <a:avLst/>
          </a:prstGeom>
        </p:spPr>
        <p:txBody>
          <a:bodyPr bIns="0" lIns="0" rIns="0" tIns="0" wrap="none"/>
          <a:p>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20"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21" name="PlaceHolder 2"/>
          <p:cNvSpPr>
            <a:spLocks noGrp="1"/>
          </p:cNvSpPr>
          <p:nvPr>
            <p:ph type="subTitle"/>
          </p:nvPr>
        </p:nvSpPr>
        <p:spPr>
          <a:xfrm>
            <a:off x="457200" y="1604520"/>
            <a:ext cx="8046360" cy="3977640"/>
          </a:xfrm>
          <a:prstGeom prst="rect">
            <a:avLst/>
          </a:prstGeom>
        </p:spPr>
        <p:txBody>
          <a:bodyPr anchor="ctr" bIns="0" lIns="0" rIns="0" tIns="0" wrap="none"/>
          <a:p>
            <a:pPr algn="ctr"/>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76"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77" name="PlaceHolder 2"/>
          <p:cNvSpPr>
            <a:spLocks noGrp="1"/>
          </p:cNvSpPr>
          <p:nvPr>
            <p:ph type="body"/>
          </p:nvPr>
        </p:nvSpPr>
        <p:spPr>
          <a:xfrm>
            <a:off x="457200" y="1604520"/>
            <a:ext cx="3926160" cy="3977280"/>
          </a:xfrm>
          <a:prstGeom prst="rect">
            <a:avLst/>
          </a:prstGeom>
        </p:spPr>
        <p:txBody>
          <a:bodyPr bIns="0" lIns="0" rIns="0" tIns="0" wrap="none"/>
          <a:p>
            <a:endParaRPr/>
          </a:p>
        </p:txBody>
      </p:sp>
      <p:sp>
        <p:nvSpPr>
          <p:cNvPr id="78"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79" name="PlaceHolder 4"/>
          <p:cNvSpPr>
            <a:spLocks noGrp="1"/>
          </p:cNvSpPr>
          <p:nvPr>
            <p:ph type="body"/>
          </p:nvPr>
        </p:nvSpPr>
        <p:spPr>
          <a:xfrm>
            <a:off x="4579920" y="3681720"/>
            <a:ext cx="3926160" cy="1896840"/>
          </a:xfrm>
          <a:prstGeom prst="rect">
            <a:avLst/>
          </a:prstGeom>
        </p:spPr>
        <p:txBody>
          <a:bodyPr bIns="0" lIns="0" rIns="0" tIns="0" wrap="none"/>
          <a:p>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80"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81"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82"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83" name="PlaceHolder 4"/>
          <p:cNvSpPr>
            <a:spLocks noGrp="1"/>
          </p:cNvSpPr>
          <p:nvPr>
            <p:ph type="body"/>
          </p:nvPr>
        </p:nvSpPr>
        <p:spPr>
          <a:xfrm>
            <a:off x="457200" y="3681720"/>
            <a:ext cx="8045640" cy="1896840"/>
          </a:xfrm>
          <a:prstGeom prst="rect">
            <a:avLst/>
          </a:prstGeom>
        </p:spPr>
        <p:txBody>
          <a:bodyPr bIns="0" lIns="0" rIns="0" tIns="0" wrap="none"/>
          <a:p>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84"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85" name="PlaceHolder 2"/>
          <p:cNvSpPr>
            <a:spLocks noGrp="1"/>
          </p:cNvSpPr>
          <p:nvPr>
            <p:ph type="body"/>
          </p:nvPr>
        </p:nvSpPr>
        <p:spPr>
          <a:xfrm>
            <a:off x="457200" y="1604520"/>
            <a:ext cx="8046360" cy="1896840"/>
          </a:xfrm>
          <a:prstGeom prst="rect">
            <a:avLst/>
          </a:prstGeom>
        </p:spPr>
        <p:txBody>
          <a:bodyPr bIns="0" lIns="0" rIns="0" tIns="0" wrap="none"/>
          <a:p>
            <a:endParaRPr/>
          </a:p>
        </p:txBody>
      </p:sp>
      <p:sp>
        <p:nvSpPr>
          <p:cNvPr id="86" name="PlaceHolder 3"/>
          <p:cNvSpPr>
            <a:spLocks noGrp="1"/>
          </p:cNvSpPr>
          <p:nvPr>
            <p:ph type="body"/>
          </p:nvPr>
        </p:nvSpPr>
        <p:spPr>
          <a:xfrm>
            <a:off x="457200" y="3681720"/>
            <a:ext cx="8046360" cy="1896840"/>
          </a:xfrm>
          <a:prstGeom prst="rect">
            <a:avLst/>
          </a:prstGeom>
        </p:spPr>
        <p:txBody>
          <a:bodyPr bIns="0" lIns="0" rIns="0" tIns="0" wrap="none"/>
          <a:p>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87"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88"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89"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90" name="PlaceHolder 4"/>
          <p:cNvSpPr>
            <a:spLocks noGrp="1"/>
          </p:cNvSpPr>
          <p:nvPr>
            <p:ph type="body"/>
          </p:nvPr>
        </p:nvSpPr>
        <p:spPr>
          <a:xfrm>
            <a:off x="4579920" y="3681720"/>
            <a:ext cx="3926160" cy="1896840"/>
          </a:xfrm>
          <a:prstGeom prst="rect">
            <a:avLst/>
          </a:prstGeom>
        </p:spPr>
        <p:txBody>
          <a:bodyPr bIns="0" lIns="0" rIns="0" tIns="0" wrap="none"/>
          <a:p>
            <a:endParaRPr/>
          </a:p>
        </p:txBody>
      </p:sp>
      <p:sp>
        <p:nvSpPr>
          <p:cNvPr id="91" name="PlaceHolder 5"/>
          <p:cNvSpPr>
            <a:spLocks noGrp="1"/>
          </p:cNvSpPr>
          <p:nvPr>
            <p:ph type="body"/>
          </p:nvPr>
        </p:nvSpPr>
        <p:spPr>
          <a:xfrm>
            <a:off x="457200" y="3681720"/>
            <a:ext cx="3926160" cy="1896840"/>
          </a:xfrm>
          <a:prstGeom prst="rect">
            <a:avLst/>
          </a:prstGeom>
        </p:spPr>
        <p:txBody>
          <a:bodyPr bIns="0" lIns="0" rIns="0" tIns="0" wrap="none"/>
          <a:p>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92"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93"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94" name="PlaceHolder 3"/>
          <p:cNvSpPr>
            <a:spLocks noGrp="1"/>
          </p:cNvSpPr>
          <p:nvPr>
            <p:ph type="body"/>
          </p:nvPr>
        </p:nvSpPr>
        <p:spPr>
          <a:xfrm>
            <a:off x="4579920" y="1604520"/>
            <a:ext cx="3926160" cy="1896840"/>
          </a:xfrm>
          <a:prstGeom prst="rect">
            <a:avLst/>
          </a:prstGeom>
        </p:spPr>
        <p:txBody>
          <a:bodyPr bIns="0" lIns="0" rIns="0" tIns="0" wrap="none"/>
          <a:p>
            <a:endParaRP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108"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109" name="PlaceHolder 2"/>
          <p:cNvSpPr>
            <a:spLocks noGrp="1"/>
          </p:cNvSpPr>
          <p:nvPr>
            <p:ph type="subTitle"/>
          </p:nvPr>
        </p:nvSpPr>
        <p:spPr>
          <a:xfrm>
            <a:off x="457200" y="1604520"/>
            <a:ext cx="8046360" cy="3977640"/>
          </a:xfrm>
          <a:prstGeom prst="rect">
            <a:avLst/>
          </a:prstGeom>
        </p:spPr>
        <p:txBody>
          <a:bodyPr anchor="ctr" bIns="0" lIns="0" rIns="0" tIns="0" wrap="none"/>
          <a:p>
            <a:pPr algn="ctr"/>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110"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111" name="PlaceHolder 2"/>
          <p:cNvSpPr>
            <a:spLocks noGrp="1"/>
          </p:cNvSpPr>
          <p:nvPr>
            <p:ph type="body"/>
          </p:nvPr>
        </p:nvSpPr>
        <p:spPr>
          <a:xfrm>
            <a:off x="457200" y="1604520"/>
            <a:ext cx="8046360" cy="3977280"/>
          </a:xfrm>
          <a:prstGeom prst="rect">
            <a:avLst/>
          </a:prstGeom>
        </p:spPr>
        <p:txBody>
          <a:bodyPr bIns="0" lIns="0" rIns="0" tIns="0" wrap="none"/>
          <a:p>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112"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113" name="PlaceHolder 2"/>
          <p:cNvSpPr>
            <a:spLocks noGrp="1"/>
          </p:cNvSpPr>
          <p:nvPr>
            <p:ph type="body"/>
          </p:nvPr>
        </p:nvSpPr>
        <p:spPr>
          <a:xfrm>
            <a:off x="457200" y="1604520"/>
            <a:ext cx="3926160" cy="3977280"/>
          </a:xfrm>
          <a:prstGeom prst="rect">
            <a:avLst/>
          </a:prstGeom>
        </p:spPr>
        <p:txBody>
          <a:bodyPr bIns="0" lIns="0" rIns="0" tIns="0" wrap="none"/>
          <a:p>
            <a:endParaRPr/>
          </a:p>
        </p:txBody>
      </p:sp>
      <p:sp>
        <p:nvSpPr>
          <p:cNvPr id="114" name="PlaceHolder 3"/>
          <p:cNvSpPr>
            <a:spLocks noGrp="1"/>
          </p:cNvSpPr>
          <p:nvPr>
            <p:ph type="body"/>
          </p:nvPr>
        </p:nvSpPr>
        <p:spPr>
          <a:xfrm>
            <a:off x="4579920" y="1604520"/>
            <a:ext cx="3926160" cy="3977280"/>
          </a:xfrm>
          <a:prstGeom prst="rect">
            <a:avLst/>
          </a:prstGeom>
        </p:spPr>
        <p:txBody>
          <a:bodyPr bIns="0" lIns="0" rIns="0" tIns="0" wrap="none"/>
          <a:p>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115"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23" name="PlaceHolder 2"/>
          <p:cNvSpPr>
            <a:spLocks noGrp="1"/>
          </p:cNvSpPr>
          <p:nvPr>
            <p:ph type="body"/>
          </p:nvPr>
        </p:nvSpPr>
        <p:spPr>
          <a:xfrm>
            <a:off x="457200" y="1604520"/>
            <a:ext cx="8046360" cy="3977280"/>
          </a:xfrm>
          <a:prstGeom prst="rect">
            <a:avLst/>
          </a:prstGeom>
        </p:spPr>
        <p:txBody>
          <a:bodyPr bIns="0" lIns="0" rIns="0" tIns="0" wrap="none"/>
          <a:p>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116" name="PlaceHolder 1"/>
          <p:cNvSpPr>
            <a:spLocks noGrp="1"/>
          </p:cNvSpPr>
          <p:nvPr>
            <p:ph type="subTitle"/>
          </p:nvPr>
        </p:nvSpPr>
        <p:spPr>
          <a:xfrm>
            <a:off x="457200" y="273600"/>
            <a:ext cx="8229240" cy="5308200"/>
          </a:xfrm>
          <a:prstGeom prst="rect">
            <a:avLst/>
          </a:prstGeom>
        </p:spPr>
        <p:txBody>
          <a:bodyPr anchor="ctr" bIns="0" lIns="0" rIns="0" tIns="0" wrap="none"/>
          <a:p>
            <a:pPr algn="ctr"/>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117"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118"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119" name="PlaceHolder 3"/>
          <p:cNvSpPr>
            <a:spLocks noGrp="1"/>
          </p:cNvSpPr>
          <p:nvPr>
            <p:ph type="body"/>
          </p:nvPr>
        </p:nvSpPr>
        <p:spPr>
          <a:xfrm>
            <a:off x="457200" y="3681720"/>
            <a:ext cx="3926160" cy="1896840"/>
          </a:xfrm>
          <a:prstGeom prst="rect">
            <a:avLst/>
          </a:prstGeom>
        </p:spPr>
        <p:txBody>
          <a:bodyPr bIns="0" lIns="0" rIns="0" tIns="0" wrap="none"/>
          <a:p>
            <a:endParaRPr/>
          </a:p>
        </p:txBody>
      </p:sp>
      <p:sp>
        <p:nvSpPr>
          <p:cNvPr id="120" name="PlaceHolder 4"/>
          <p:cNvSpPr>
            <a:spLocks noGrp="1"/>
          </p:cNvSpPr>
          <p:nvPr>
            <p:ph type="body"/>
          </p:nvPr>
        </p:nvSpPr>
        <p:spPr>
          <a:xfrm>
            <a:off x="4579920" y="1604520"/>
            <a:ext cx="3926160" cy="3977280"/>
          </a:xfrm>
          <a:prstGeom prst="rect">
            <a:avLst/>
          </a:prstGeom>
        </p:spPr>
        <p:txBody>
          <a:bodyPr bIns="0" lIns="0" rIns="0" tIns="0" wrap="none"/>
          <a:p>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121"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122" name="PlaceHolder 2"/>
          <p:cNvSpPr>
            <a:spLocks noGrp="1"/>
          </p:cNvSpPr>
          <p:nvPr>
            <p:ph type="body"/>
          </p:nvPr>
        </p:nvSpPr>
        <p:spPr>
          <a:xfrm>
            <a:off x="457200" y="1604520"/>
            <a:ext cx="3926160" cy="3977280"/>
          </a:xfrm>
          <a:prstGeom prst="rect">
            <a:avLst/>
          </a:prstGeom>
        </p:spPr>
        <p:txBody>
          <a:bodyPr bIns="0" lIns="0" rIns="0" tIns="0" wrap="none"/>
          <a:p>
            <a:endParaRPr/>
          </a:p>
        </p:txBody>
      </p:sp>
      <p:sp>
        <p:nvSpPr>
          <p:cNvPr id="123"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124" name="PlaceHolder 4"/>
          <p:cNvSpPr>
            <a:spLocks noGrp="1"/>
          </p:cNvSpPr>
          <p:nvPr>
            <p:ph type="body"/>
          </p:nvPr>
        </p:nvSpPr>
        <p:spPr>
          <a:xfrm>
            <a:off x="4579920" y="3681720"/>
            <a:ext cx="3926160" cy="1896840"/>
          </a:xfrm>
          <a:prstGeom prst="rect">
            <a:avLst/>
          </a:prstGeom>
        </p:spPr>
        <p:txBody>
          <a:bodyPr bIns="0" lIns="0" rIns="0" tIns="0" wrap="none"/>
          <a:p>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125"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126"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127"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128" name="PlaceHolder 4"/>
          <p:cNvSpPr>
            <a:spLocks noGrp="1"/>
          </p:cNvSpPr>
          <p:nvPr>
            <p:ph type="body"/>
          </p:nvPr>
        </p:nvSpPr>
        <p:spPr>
          <a:xfrm>
            <a:off x="457200" y="3681720"/>
            <a:ext cx="8045640" cy="1896840"/>
          </a:xfrm>
          <a:prstGeom prst="rect">
            <a:avLst/>
          </a:prstGeom>
        </p:spPr>
        <p:txBody>
          <a:bodyPr bIns="0" lIns="0" rIns="0" tIns="0" wrap="none"/>
          <a:p>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129"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130" name="PlaceHolder 2"/>
          <p:cNvSpPr>
            <a:spLocks noGrp="1"/>
          </p:cNvSpPr>
          <p:nvPr>
            <p:ph type="body"/>
          </p:nvPr>
        </p:nvSpPr>
        <p:spPr>
          <a:xfrm>
            <a:off x="457200" y="1604520"/>
            <a:ext cx="8046360" cy="1896840"/>
          </a:xfrm>
          <a:prstGeom prst="rect">
            <a:avLst/>
          </a:prstGeom>
        </p:spPr>
        <p:txBody>
          <a:bodyPr bIns="0" lIns="0" rIns="0" tIns="0" wrap="none"/>
          <a:p>
            <a:endParaRPr/>
          </a:p>
        </p:txBody>
      </p:sp>
      <p:sp>
        <p:nvSpPr>
          <p:cNvPr id="131" name="PlaceHolder 3"/>
          <p:cNvSpPr>
            <a:spLocks noGrp="1"/>
          </p:cNvSpPr>
          <p:nvPr>
            <p:ph type="body"/>
          </p:nvPr>
        </p:nvSpPr>
        <p:spPr>
          <a:xfrm>
            <a:off x="457200" y="3681720"/>
            <a:ext cx="8046360" cy="1896840"/>
          </a:xfrm>
          <a:prstGeom prst="rect">
            <a:avLst/>
          </a:prstGeom>
        </p:spPr>
        <p:txBody>
          <a:bodyPr bIns="0" lIns="0" rIns="0" tIns="0" wrap="none"/>
          <a:p>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132"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133"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134"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135" name="PlaceHolder 4"/>
          <p:cNvSpPr>
            <a:spLocks noGrp="1"/>
          </p:cNvSpPr>
          <p:nvPr>
            <p:ph type="body"/>
          </p:nvPr>
        </p:nvSpPr>
        <p:spPr>
          <a:xfrm>
            <a:off x="4579920" y="3681720"/>
            <a:ext cx="3926160" cy="1896840"/>
          </a:xfrm>
          <a:prstGeom prst="rect">
            <a:avLst/>
          </a:prstGeom>
        </p:spPr>
        <p:txBody>
          <a:bodyPr bIns="0" lIns="0" rIns="0" tIns="0" wrap="none"/>
          <a:p>
            <a:endParaRPr/>
          </a:p>
        </p:txBody>
      </p:sp>
      <p:sp>
        <p:nvSpPr>
          <p:cNvPr id="136" name="PlaceHolder 5"/>
          <p:cNvSpPr>
            <a:spLocks noGrp="1"/>
          </p:cNvSpPr>
          <p:nvPr>
            <p:ph type="body"/>
          </p:nvPr>
        </p:nvSpPr>
        <p:spPr>
          <a:xfrm>
            <a:off x="457200" y="3681720"/>
            <a:ext cx="3926160" cy="1896840"/>
          </a:xfrm>
          <a:prstGeom prst="rect">
            <a:avLst/>
          </a:prstGeom>
        </p:spPr>
        <p:txBody>
          <a:bodyPr bIns="0" lIns="0" rIns="0" tIns="0" wrap="none"/>
          <a:p>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137"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138"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139" name="PlaceHolder 3"/>
          <p:cNvSpPr>
            <a:spLocks noGrp="1"/>
          </p:cNvSpPr>
          <p:nvPr>
            <p:ph type="body"/>
          </p:nvPr>
        </p:nvSpPr>
        <p:spPr>
          <a:xfrm>
            <a:off x="4579920" y="1604520"/>
            <a:ext cx="3926160" cy="1896840"/>
          </a:xfrm>
          <a:prstGeom prst="rect">
            <a:avLst/>
          </a:prstGeom>
        </p:spPr>
        <p:txBody>
          <a:bodyPr bIns="0" lIns="0" rIns="0" tIns="0" wrap="none"/>
          <a:p>
            <a:endParaRPr/>
          </a:p>
        </p:txBody>
      </p:sp>
    </p:spTree>
  </p:cSld>
</p:sldLayout>
</file>

<file path=ppt/slideLayouts/slideLayout37.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38.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162"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163" name="PlaceHolder 2"/>
          <p:cNvSpPr>
            <a:spLocks noGrp="1"/>
          </p:cNvSpPr>
          <p:nvPr>
            <p:ph type="subTitle"/>
          </p:nvPr>
        </p:nvSpPr>
        <p:spPr>
          <a:xfrm>
            <a:off x="457200" y="1604520"/>
            <a:ext cx="8046360" cy="3977640"/>
          </a:xfrm>
          <a:prstGeom prst="rect">
            <a:avLst/>
          </a:prstGeom>
        </p:spPr>
        <p:txBody>
          <a:bodyPr anchor="ctr" bIns="0" lIns="0" rIns="0" tIns="0" wrap="none"/>
          <a:p>
            <a:pPr algn="ctr"/>
            <a:endParaRPr/>
          </a:p>
        </p:txBody>
      </p:sp>
    </p:spTree>
  </p:cSld>
</p:sldLayout>
</file>

<file path=ppt/slideLayouts/slideLayout39.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164"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165" name="PlaceHolder 2"/>
          <p:cNvSpPr>
            <a:spLocks noGrp="1"/>
          </p:cNvSpPr>
          <p:nvPr>
            <p:ph type="body"/>
          </p:nvPr>
        </p:nvSpPr>
        <p:spPr>
          <a:xfrm>
            <a:off x="457200" y="1604520"/>
            <a:ext cx="8046360" cy="3977280"/>
          </a:xfrm>
          <a:prstGeom prst="rect">
            <a:avLst/>
          </a:prstGeom>
        </p:spPr>
        <p:txBody>
          <a:bodyPr bIns="0" lIns="0" rIns="0" tIns="0" wrap="none"/>
          <a:p>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25" name="PlaceHolder 2"/>
          <p:cNvSpPr>
            <a:spLocks noGrp="1"/>
          </p:cNvSpPr>
          <p:nvPr>
            <p:ph type="body"/>
          </p:nvPr>
        </p:nvSpPr>
        <p:spPr>
          <a:xfrm>
            <a:off x="457200" y="1604520"/>
            <a:ext cx="3926160" cy="3977280"/>
          </a:xfrm>
          <a:prstGeom prst="rect">
            <a:avLst/>
          </a:prstGeom>
        </p:spPr>
        <p:txBody>
          <a:bodyPr bIns="0" lIns="0" rIns="0" tIns="0" wrap="none"/>
          <a:p>
            <a:endParaRPr/>
          </a:p>
        </p:txBody>
      </p:sp>
      <p:sp>
        <p:nvSpPr>
          <p:cNvPr id="26" name="PlaceHolder 3"/>
          <p:cNvSpPr>
            <a:spLocks noGrp="1"/>
          </p:cNvSpPr>
          <p:nvPr>
            <p:ph type="body"/>
          </p:nvPr>
        </p:nvSpPr>
        <p:spPr>
          <a:xfrm>
            <a:off x="4579920" y="1604520"/>
            <a:ext cx="3926160" cy="3977280"/>
          </a:xfrm>
          <a:prstGeom prst="rect">
            <a:avLst/>
          </a:prstGeom>
        </p:spPr>
        <p:txBody>
          <a:bodyPr bIns="0" lIns="0" rIns="0" tIns="0" wrap="none"/>
          <a:p>
            <a:endParaRPr/>
          </a:p>
        </p:txBody>
      </p:sp>
    </p:spTree>
  </p:cSld>
</p:sldLayout>
</file>

<file path=ppt/slideLayouts/slideLayout40.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166"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167" name="PlaceHolder 2"/>
          <p:cNvSpPr>
            <a:spLocks noGrp="1"/>
          </p:cNvSpPr>
          <p:nvPr>
            <p:ph type="body"/>
          </p:nvPr>
        </p:nvSpPr>
        <p:spPr>
          <a:xfrm>
            <a:off x="457200" y="1604520"/>
            <a:ext cx="3926160" cy="3977280"/>
          </a:xfrm>
          <a:prstGeom prst="rect">
            <a:avLst/>
          </a:prstGeom>
        </p:spPr>
        <p:txBody>
          <a:bodyPr bIns="0" lIns="0" rIns="0" tIns="0" wrap="none"/>
          <a:p>
            <a:endParaRPr/>
          </a:p>
        </p:txBody>
      </p:sp>
      <p:sp>
        <p:nvSpPr>
          <p:cNvPr id="168" name="PlaceHolder 3"/>
          <p:cNvSpPr>
            <a:spLocks noGrp="1"/>
          </p:cNvSpPr>
          <p:nvPr>
            <p:ph type="body"/>
          </p:nvPr>
        </p:nvSpPr>
        <p:spPr>
          <a:xfrm>
            <a:off x="4579920" y="1604520"/>
            <a:ext cx="3926160" cy="3977280"/>
          </a:xfrm>
          <a:prstGeom prst="rect">
            <a:avLst/>
          </a:prstGeom>
        </p:spPr>
        <p:txBody>
          <a:bodyPr bIns="0" lIns="0" rIns="0" tIns="0" wrap="none"/>
          <a:p>
            <a:endParaRPr/>
          </a:p>
        </p:txBody>
      </p:sp>
    </p:spTree>
  </p:cSld>
</p:sldLayout>
</file>

<file path=ppt/slideLayouts/slideLayout41.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169"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Tree>
  </p:cSld>
</p:sldLayout>
</file>

<file path=ppt/slideLayouts/slideLayout42.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170" name="PlaceHolder 1"/>
          <p:cNvSpPr>
            <a:spLocks noGrp="1"/>
          </p:cNvSpPr>
          <p:nvPr>
            <p:ph type="subTitle"/>
          </p:nvPr>
        </p:nvSpPr>
        <p:spPr>
          <a:xfrm>
            <a:off x="457200" y="273600"/>
            <a:ext cx="8229240" cy="5308200"/>
          </a:xfrm>
          <a:prstGeom prst="rect">
            <a:avLst/>
          </a:prstGeom>
        </p:spPr>
        <p:txBody>
          <a:bodyPr anchor="ctr" bIns="0" lIns="0" rIns="0" tIns="0" wrap="none"/>
          <a:p>
            <a:pPr algn="ctr"/>
            <a:endParaRPr/>
          </a:p>
        </p:txBody>
      </p:sp>
    </p:spTree>
  </p:cSld>
</p:sldLayout>
</file>

<file path=ppt/slideLayouts/slideLayout43.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171"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172"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173" name="PlaceHolder 3"/>
          <p:cNvSpPr>
            <a:spLocks noGrp="1"/>
          </p:cNvSpPr>
          <p:nvPr>
            <p:ph type="body"/>
          </p:nvPr>
        </p:nvSpPr>
        <p:spPr>
          <a:xfrm>
            <a:off x="457200" y="3681720"/>
            <a:ext cx="3926160" cy="1896840"/>
          </a:xfrm>
          <a:prstGeom prst="rect">
            <a:avLst/>
          </a:prstGeom>
        </p:spPr>
        <p:txBody>
          <a:bodyPr bIns="0" lIns="0" rIns="0" tIns="0" wrap="none"/>
          <a:p>
            <a:endParaRPr/>
          </a:p>
        </p:txBody>
      </p:sp>
      <p:sp>
        <p:nvSpPr>
          <p:cNvPr id="174" name="PlaceHolder 4"/>
          <p:cNvSpPr>
            <a:spLocks noGrp="1"/>
          </p:cNvSpPr>
          <p:nvPr>
            <p:ph type="body"/>
          </p:nvPr>
        </p:nvSpPr>
        <p:spPr>
          <a:xfrm>
            <a:off x="4579920" y="1604520"/>
            <a:ext cx="3926160" cy="3977280"/>
          </a:xfrm>
          <a:prstGeom prst="rect">
            <a:avLst/>
          </a:prstGeom>
        </p:spPr>
        <p:txBody>
          <a:bodyPr bIns="0" lIns="0" rIns="0" tIns="0" wrap="none"/>
          <a:p>
            <a:endParaRPr/>
          </a:p>
        </p:txBody>
      </p:sp>
    </p:spTree>
  </p:cSld>
</p:sldLayout>
</file>

<file path=ppt/slideLayouts/slideLayout44.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175"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176" name="PlaceHolder 2"/>
          <p:cNvSpPr>
            <a:spLocks noGrp="1"/>
          </p:cNvSpPr>
          <p:nvPr>
            <p:ph type="body"/>
          </p:nvPr>
        </p:nvSpPr>
        <p:spPr>
          <a:xfrm>
            <a:off x="457200" y="1604520"/>
            <a:ext cx="3926160" cy="3977280"/>
          </a:xfrm>
          <a:prstGeom prst="rect">
            <a:avLst/>
          </a:prstGeom>
        </p:spPr>
        <p:txBody>
          <a:bodyPr bIns="0" lIns="0" rIns="0" tIns="0" wrap="none"/>
          <a:p>
            <a:endParaRPr/>
          </a:p>
        </p:txBody>
      </p:sp>
      <p:sp>
        <p:nvSpPr>
          <p:cNvPr id="177"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178" name="PlaceHolder 4"/>
          <p:cNvSpPr>
            <a:spLocks noGrp="1"/>
          </p:cNvSpPr>
          <p:nvPr>
            <p:ph type="body"/>
          </p:nvPr>
        </p:nvSpPr>
        <p:spPr>
          <a:xfrm>
            <a:off x="4579920" y="3681720"/>
            <a:ext cx="3926160" cy="1896840"/>
          </a:xfrm>
          <a:prstGeom prst="rect">
            <a:avLst/>
          </a:prstGeom>
        </p:spPr>
        <p:txBody>
          <a:bodyPr bIns="0" lIns="0" rIns="0" tIns="0" wrap="none"/>
          <a:p>
            <a:endParaRPr/>
          </a:p>
        </p:txBody>
      </p:sp>
    </p:spTree>
  </p:cSld>
</p:sldLayout>
</file>

<file path=ppt/slideLayouts/slideLayout45.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179"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180"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181"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182" name="PlaceHolder 4"/>
          <p:cNvSpPr>
            <a:spLocks noGrp="1"/>
          </p:cNvSpPr>
          <p:nvPr>
            <p:ph type="body"/>
          </p:nvPr>
        </p:nvSpPr>
        <p:spPr>
          <a:xfrm>
            <a:off x="457200" y="3681720"/>
            <a:ext cx="8045640" cy="1896840"/>
          </a:xfrm>
          <a:prstGeom prst="rect">
            <a:avLst/>
          </a:prstGeom>
        </p:spPr>
        <p:txBody>
          <a:bodyPr bIns="0" lIns="0" rIns="0" tIns="0" wrap="none"/>
          <a:p>
            <a:endParaRPr/>
          </a:p>
        </p:txBody>
      </p:sp>
    </p:spTree>
  </p:cSld>
</p:sldLayout>
</file>

<file path=ppt/slideLayouts/slideLayout46.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183"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184" name="PlaceHolder 2"/>
          <p:cNvSpPr>
            <a:spLocks noGrp="1"/>
          </p:cNvSpPr>
          <p:nvPr>
            <p:ph type="body"/>
          </p:nvPr>
        </p:nvSpPr>
        <p:spPr>
          <a:xfrm>
            <a:off x="457200" y="1604520"/>
            <a:ext cx="8046360" cy="1896840"/>
          </a:xfrm>
          <a:prstGeom prst="rect">
            <a:avLst/>
          </a:prstGeom>
        </p:spPr>
        <p:txBody>
          <a:bodyPr bIns="0" lIns="0" rIns="0" tIns="0" wrap="none"/>
          <a:p>
            <a:endParaRPr/>
          </a:p>
        </p:txBody>
      </p:sp>
      <p:sp>
        <p:nvSpPr>
          <p:cNvPr id="185" name="PlaceHolder 3"/>
          <p:cNvSpPr>
            <a:spLocks noGrp="1"/>
          </p:cNvSpPr>
          <p:nvPr>
            <p:ph type="body"/>
          </p:nvPr>
        </p:nvSpPr>
        <p:spPr>
          <a:xfrm>
            <a:off x="457200" y="3681720"/>
            <a:ext cx="8046360" cy="1896840"/>
          </a:xfrm>
          <a:prstGeom prst="rect">
            <a:avLst/>
          </a:prstGeom>
        </p:spPr>
        <p:txBody>
          <a:bodyPr bIns="0" lIns="0" rIns="0" tIns="0" wrap="none"/>
          <a:p>
            <a:endParaRPr/>
          </a:p>
        </p:txBody>
      </p:sp>
    </p:spTree>
  </p:cSld>
</p:sldLayout>
</file>

<file path=ppt/slideLayouts/slideLayout47.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186"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187"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188"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189" name="PlaceHolder 4"/>
          <p:cNvSpPr>
            <a:spLocks noGrp="1"/>
          </p:cNvSpPr>
          <p:nvPr>
            <p:ph type="body"/>
          </p:nvPr>
        </p:nvSpPr>
        <p:spPr>
          <a:xfrm>
            <a:off x="4579920" y="3681720"/>
            <a:ext cx="3926160" cy="1896840"/>
          </a:xfrm>
          <a:prstGeom prst="rect">
            <a:avLst/>
          </a:prstGeom>
        </p:spPr>
        <p:txBody>
          <a:bodyPr bIns="0" lIns="0" rIns="0" tIns="0" wrap="none"/>
          <a:p>
            <a:endParaRPr/>
          </a:p>
        </p:txBody>
      </p:sp>
      <p:sp>
        <p:nvSpPr>
          <p:cNvPr id="190" name="PlaceHolder 5"/>
          <p:cNvSpPr>
            <a:spLocks noGrp="1"/>
          </p:cNvSpPr>
          <p:nvPr>
            <p:ph type="body"/>
          </p:nvPr>
        </p:nvSpPr>
        <p:spPr>
          <a:xfrm>
            <a:off x="457200" y="3681720"/>
            <a:ext cx="3926160" cy="1896840"/>
          </a:xfrm>
          <a:prstGeom prst="rect">
            <a:avLst/>
          </a:prstGeom>
        </p:spPr>
        <p:txBody>
          <a:bodyPr bIns="0" lIns="0" rIns="0" tIns="0" wrap="none"/>
          <a:p>
            <a:endParaRPr/>
          </a:p>
        </p:txBody>
      </p:sp>
    </p:spTree>
  </p:cSld>
</p:sldLayout>
</file>

<file path=ppt/slideLayouts/slideLayout48.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191"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192"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193" name="PlaceHolder 3"/>
          <p:cNvSpPr>
            <a:spLocks noGrp="1"/>
          </p:cNvSpPr>
          <p:nvPr>
            <p:ph type="body"/>
          </p:nvPr>
        </p:nvSpPr>
        <p:spPr>
          <a:xfrm>
            <a:off x="4579920" y="1604520"/>
            <a:ext cx="3926160" cy="1896840"/>
          </a:xfrm>
          <a:prstGeom prst="rect">
            <a:avLst/>
          </a:prstGeom>
        </p:spPr>
        <p:txBody>
          <a:bodyPr bIns="0" lIns="0" rIns="0" tIns="0" wrap="none"/>
          <a:p>
            <a:endParaRPr/>
          </a:p>
        </p:txBody>
      </p:sp>
    </p:spTree>
  </p:cSld>
</p:sldLayout>
</file>

<file path=ppt/slideLayouts/slideLayout49.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27"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Tree>
  </p:cSld>
</p:sldLayout>
</file>

<file path=ppt/slideLayouts/slideLayout50.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216"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217" name="PlaceHolder 2"/>
          <p:cNvSpPr>
            <a:spLocks noGrp="1"/>
          </p:cNvSpPr>
          <p:nvPr>
            <p:ph type="subTitle"/>
          </p:nvPr>
        </p:nvSpPr>
        <p:spPr>
          <a:xfrm>
            <a:off x="457200" y="1604520"/>
            <a:ext cx="8046360" cy="3977640"/>
          </a:xfrm>
          <a:prstGeom prst="rect">
            <a:avLst/>
          </a:prstGeom>
        </p:spPr>
        <p:txBody>
          <a:bodyPr anchor="ctr" bIns="0" lIns="0" rIns="0" tIns="0" wrap="none"/>
          <a:p>
            <a:pPr algn="ctr"/>
            <a:endParaRPr/>
          </a:p>
        </p:txBody>
      </p:sp>
    </p:spTree>
  </p:cSld>
</p:sldLayout>
</file>

<file path=ppt/slideLayouts/slideLayout51.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218"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219" name="PlaceHolder 2"/>
          <p:cNvSpPr>
            <a:spLocks noGrp="1"/>
          </p:cNvSpPr>
          <p:nvPr>
            <p:ph type="body"/>
          </p:nvPr>
        </p:nvSpPr>
        <p:spPr>
          <a:xfrm>
            <a:off x="457200" y="1604520"/>
            <a:ext cx="8046360" cy="3977280"/>
          </a:xfrm>
          <a:prstGeom prst="rect">
            <a:avLst/>
          </a:prstGeom>
        </p:spPr>
        <p:txBody>
          <a:bodyPr bIns="0" lIns="0" rIns="0" tIns="0" wrap="none"/>
          <a:p>
            <a:endParaRPr/>
          </a:p>
        </p:txBody>
      </p:sp>
    </p:spTree>
  </p:cSld>
</p:sldLayout>
</file>

<file path=ppt/slideLayouts/slideLayout52.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220"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221" name="PlaceHolder 2"/>
          <p:cNvSpPr>
            <a:spLocks noGrp="1"/>
          </p:cNvSpPr>
          <p:nvPr>
            <p:ph type="body"/>
          </p:nvPr>
        </p:nvSpPr>
        <p:spPr>
          <a:xfrm>
            <a:off x="457200" y="1604520"/>
            <a:ext cx="3926160" cy="3977280"/>
          </a:xfrm>
          <a:prstGeom prst="rect">
            <a:avLst/>
          </a:prstGeom>
        </p:spPr>
        <p:txBody>
          <a:bodyPr bIns="0" lIns="0" rIns="0" tIns="0" wrap="none"/>
          <a:p>
            <a:endParaRPr/>
          </a:p>
        </p:txBody>
      </p:sp>
      <p:sp>
        <p:nvSpPr>
          <p:cNvPr id="222" name="PlaceHolder 3"/>
          <p:cNvSpPr>
            <a:spLocks noGrp="1"/>
          </p:cNvSpPr>
          <p:nvPr>
            <p:ph type="body"/>
          </p:nvPr>
        </p:nvSpPr>
        <p:spPr>
          <a:xfrm>
            <a:off x="4579920" y="1604520"/>
            <a:ext cx="3926160" cy="3977280"/>
          </a:xfrm>
          <a:prstGeom prst="rect">
            <a:avLst/>
          </a:prstGeom>
        </p:spPr>
        <p:txBody>
          <a:bodyPr bIns="0" lIns="0" rIns="0" tIns="0" wrap="none"/>
          <a:p>
            <a:endParaRPr/>
          </a:p>
        </p:txBody>
      </p:sp>
    </p:spTree>
  </p:cSld>
</p:sldLayout>
</file>

<file path=ppt/slideLayouts/slideLayout53.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223"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Tree>
  </p:cSld>
</p:sldLayout>
</file>

<file path=ppt/slideLayouts/slideLayout54.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224" name="PlaceHolder 1"/>
          <p:cNvSpPr>
            <a:spLocks noGrp="1"/>
          </p:cNvSpPr>
          <p:nvPr>
            <p:ph type="subTitle"/>
          </p:nvPr>
        </p:nvSpPr>
        <p:spPr>
          <a:xfrm>
            <a:off x="457200" y="273600"/>
            <a:ext cx="8229240" cy="5308200"/>
          </a:xfrm>
          <a:prstGeom prst="rect">
            <a:avLst/>
          </a:prstGeom>
        </p:spPr>
        <p:txBody>
          <a:bodyPr anchor="ctr" bIns="0" lIns="0" rIns="0" tIns="0" wrap="none"/>
          <a:p>
            <a:pPr algn="ctr"/>
            <a:endParaRPr/>
          </a:p>
        </p:txBody>
      </p:sp>
    </p:spTree>
  </p:cSld>
</p:sldLayout>
</file>

<file path=ppt/slideLayouts/slideLayout55.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225"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226"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227" name="PlaceHolder 3"/>
          <p:cNvSpPr>
            <a:spLocks noGrp="1"/>
          </p:cNvSpPr>
          <p:nvPr>
            <p:ph type="body"/>
          </p:nvPr>
        </p:nvSpPr>
        <p:spPr>
          <a:xfrm>
            <a:off x="457200" y="3681720"/>
            <a:ext cx="3926160" cy="1896840"/>
          </a:xfrm>
          <a:prstGeom prst="rect">
            <a:avLst/>
          </a:prstGeom>
        </p:spPr>
        <p:txBody>
          <a:bodyPr bIns="0" lIns="0" rIns="0" tIns="0" wrap="none"/>
          <a:p>
            <a:endParaRPr/>
          </a:p>
        </p:txBody>
      </p:sp>
      <p:sp>
        <p:nvSpPr>
          <p:cNvPr id="228" name="PlaceHolder 4"/>
          <p:cNvSpPr>
            <a:spLocks noGrp="1"/>
          </p:cNvSpPr>
          <p:nvPr>
            <p:ph type="body"/>
          </p:nvPr>
        </p:nvSpPr>
        <p:spPr>
          <a:xfrm>
            <a:off x="4579920" y="1604520"/>
            <a:ext cx="3926160" cy="3977280"/>
          </a:xfrm>
          <a:prstGeom prst="rect">
            <a:avLst/>
          </a:prstGeom>
        </p:spPr>
        <p:txBody>
          <a:bodyPr bIns="0" lIns="0" rIns="0" tIns="0" wrap="none"/>
          <a:p>
            <a:endParaRPr/>
          </a:p>
        </p:txBody>
      </p:sp>
    </p:spTree>
  </p:cSld>
</p:sldLayout>
</file>

<file path=ppt/slideLayouts/slideLayout56.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229"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230" name="PlaceHolder 2"/>
          <p:cNvSpPr>
            <a:spLocks noGrp="1"/>
          </p:cNvSpPr>
          <p:nvPr>
            <p:ph type="body"/>
          </p:nvPr>
        </p:nvSpPr>
        <p:spPr>
          <a:xfrm>
            <a:off x="457200" y="1604520"/>
            <a:ext cx="3926160" cy="3977280"/>
          </a:xfrm>
          <a:prstGeom prst="rect">
            <a:avLst/>
          </a:prstGeom>
        </p:spPr>
        <p:txBody>
          <a:bodyPr bIns="0" lIns="0" rIns="0" tIns="0" wrap="none"/>
          <a:p>
            <a:endParaRPr/>
          </a:p>
        </p:txBody>
      </p:sp>
      <p:sp>
        <p:nvSpPr>
          <p:cNvPr id="231"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232" name="PlaceHolder 4"/>
          <p:cNvSpPr>
            <a:spLocks noGrp="1"/>
          </p:cNvSpPr>
          <p:nvPr>
            <p:ph type="body"/>
          </p:nvPr>
        </p:nvSpPr>
        <p:spPr>
          <a:xfrm>
            <a:off x="4579920" y="3681720"/>
            <a:ext cx="3926160" cy="1896840"/>
          </a:xfrm>
          <a:prstGeom prst="rect">
            <a:avLst/>
          </a:prstGeom>
        </p:spPr>
        <p:txBody>
          <a:bodyPr bIns="0" lIns="0" rIns="0" tIns="0" wrap="none"/>
          <a:p>
            <a:endParaRPr/>
          </a:p>
        </p:txBody>
      </p:sp>
    </p:spTree>
  </p:cSld>
</p:sldLayout>
</file>

<file path=ppt/slideLayouts/slideLayout57.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233"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234"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235"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236" name="PlaceHolder 4"/>
          <p:cNvSpPr>
            <a:spLocks noGrp="1"/>
          </p:cNvSpPr>
          <p:nvPr>
            <p:ph type="body"/>
          </p:nvPr>
        </p:nvSpPr>
        <p:spPr>
          <a:xfrm>
            <a:off x="457200" y="3681720"/>
            <a:ext cx="8045640" cy="1896840"/>
          </a:xfrm>
          <a:prstGeom prst="rect">
            <a:avLst/>
          </a:prstGeom>
        </p:spPr>
        <p:txBody>
          <a:bodyPr bIns="0" lIns="0" rIns="0" tIns="0" wrap="none"/>
          <a:p>
            <a:endParaRPr/>
          </a:p>
        </p:txBody>
      </p:sp>
    </p:spTree>
  </p:cSld>
</p:sldLayout>
</file>

<file path=ppt/slideLayouts/slideLayout58.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237"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238" name="PlaceHolder 2"/>
          <p:cNvSpPr>
            <a:spLocks noGrp="1"/>
          </p:cNvSpPr>
          <p:nvPr>
            <p:ph type="body"/>
          </p:nvPr>
        </p:nvSpPr>
        <p:spPr>
          <a:xfrm>
            <a:off x="457200" y="1604520"/>
            <a:ext cx="8046360" cy="1896840"/>
          </a:xfrm>
          <a:prstGeom prst="rect">
            <a:avLst/>
          </a:prstGeom>
        </p:spPr>
        <p:txBody>
          <a:bodyPr bIns="0" lIns="0" rIns="0" tIns="0" wrap="none"/>
          <a:p>
            <a:endParaRPr/>
          </a:p>
        </p:txBody>
      </p:sp>
      <p:sp>
        <p:nvSpPr>
          <p:cNvPr id="239" name="PlaceHolder 3"/>
          <p:cNvSpPr>
            <a:spLocks noGrp="1"/>
          </p:cNvSpPr>
          <p:nvPr>
            <p:ph type="body"/>
          </p:nvPr>
        </p:nvSpPr>
        <p:spPr>
          <a:xfrm>
            <a:off x="457200" y="3681720"/>
            <a:ext cx="8046360" cy="1896840"/>
          </a:xfrm>
          <a:prstGeom prst="rect">
            <a:avLst/>
          </a:prstGeom>
        </p:spPr>
        <p:txBody>
          <a:bodyPr bIns="0" lIns="0" rIns="0" tIns="0" wrap="none"/>
          <a:p>
            <a:endParaRPr/>
          </a:p>
        </p:txBody>
      </p:sp>
    </p:spTree>
  </p:cSld>
</p:sldLayout>
</file>

<file path=ppt/slideLayouts/slideLayout59.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240"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241"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242"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243" name="PlaceHolder 4"/>
          <p:cNvSpPr>
            <a:spLocks noGrp="1"/>
          </p:cNvSpPr>
          <p:nvPr>
            <p:ph type="body"/>
          </p:nvPr>
        </p:nvSpPr>
        <p:spPr>
          <a:xfrm>
            <a:off x="4579920" y="3681720"/>
            <a:ext cx="3926160" cy="1896840"/>
          </a:xfrm>
          <a:prstGeom prst="rect">
            <a:avLst/>
          </a:prstGeom>
        </p:spPr>
        <p:txBody>
          <a:bodyPr bIns="0" lIns="0" rIns="0" tIns="0" wrap="none"/>
          <a:p>
            <a:endParaRPr/>
          </a:p>
        </p:txBody>
      </p:sp>
      <p:sp>
        <p:nvSpPr>
          <p:cNvPr id="244" name="PlaceHolder 5"/>
          <p:cNvSpPr>
            <a:spLocks noGrp="1"/>
          </p:cNvSpPr>
          <p:nvPr>
            <p:ph type="body"/>
          </p:nvPr>
        </p:nvSpPr>
        <p:spPr>
          <a:xfrm>
            <a:off x="457200" y="3681720"/>
            <a:ext cx="3926160" cy="1896840"/>
          </a:xfrm>
          <a:prstGeom prst="rect">
            <a:avLst/>
          </a:prstGeom>
        </p:spPr>
        <p:txBody>
          <a:bodyPr bIns="0" lIns="0" rIns="0" tIns="0" wrap="none"/>
          <a:p>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28" name="PlaceHolder 1"/>
          <p:cNvSpPr>
            <a:spLocks noGrp="1"/>
          </p:cNvSpPr>
          <p:nvPr>
            <p:ph type="subTitle"/>
          </p:nvPr>
        </p:nvSpPr>
        <p:spPr>
          <a:xfrm>
            <a:off x="457200" y="273600"/>
            <a:ext cx="8229240" cy="5308200"/>
          </a:xfrm>
          <a:prstGeom prst="rect">
            <a:avLst/>
          </a:prstGeom>
        </p:spPr>
        <p:txBody>
          <a:bodyPr anchor="ctr" bIns="0" lIns="0" rIns="0" tIns="0" wrap="none"/>
          <a:p>
            <a:pPr algn="ctr"/>
            <a:endParaRPr/>
          </a:p>
        </p:txBody>
      </p:sp>
    </p:spTree>
  </p:cSld>
</p:sldLayout>
</file>

<file path=ppt/slideLayouts/slideLayout60.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245"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246"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247" name="PlaceHolder 3"/>
          <p:cNvSpPr>
            <a:spLocks noGrp="1"/>
          </p:cNvSpPr>
          <p:nvPr>
            <p:ph type="body"/>
          </p:nvPr>
        </p:nvSpPr>
        <p:spPr>
          <a:xfrm>
            <a:off x="4579920" y="1604520"/>
            <a:ext cx="3926160" cy="1896840"/>
          </a:xfrm>
          <a:prstGeom prst="rect">
            <a:avLst/>
          </a:prstGeom>
        </p:spPr>
        <p:txBody>
          <a:bodyPr bIns="0" lIns="0" rIns="0" tIns="0" wrap="none"/>
          <a:p>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30"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31" name="PlaceHolder 3"/>
          <p:cNvSpPr>
            <a:spLocks noGrp="1"/>
          </p:cNvSpPr>
          <p:nvPr>
            <p:ph type="body"/>
          </p:nvPr>
        </p:nvSpPr>
        <p:spPr>
          <a:xfrm>
            <a:off x="457200" y="3681720"/>
            <a:ext cx="3926160" cy="1896840"/>
          </a:xfrm>
          <a:prstGeom prst="rect">
            <a:avLst/>
          </a:prstGeom>
        </p:spPr>
        <p:txBody>
          <a:bodyPr bIns="0" lIns="0" rIns="0" tIns="0" wrap="none"/>
          <a:p>
            <a:endParaRPr/>
          </a:p>
        </p:txBody>
      </p:sp>
      <p:sp>
        <p:nvSpPr>
          <p:cNvPr id="32" name="PlaceHolder 4"/>
          <p:cNvSpPr>
            <a:spLocks noGrp="1"/>
          </p:cNvSpPr>
          <p:nvPr>
            <p:ph type="body"/>
          </p:nvPr>
        </p:nvSpPr>
        <p:spPr>
          <a:xfrm>
            <a:off x="4579920" y="1604520"/>
            <a:ext cx="3926160" cy="3977280"/>
          </a:xfrm>
          <a:prstGeom prst="rect">
            <a:avLst/>
          </a:prstGeom>
        </p:spPr>
        <p:txBody>
          <a:bodyPr bIns="0" lIns="0" rIns="0" tIns="0" wrap="none"/>
          <a:p>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34" name="PlaceHolder 2"/>
          <p:cNvSpPr>
            <a:spLocks noGrp="1"/>
          </p:cNvSpPr>
          <p:nvPr>
            <p:ph type="body"/>
          </p:nvPr>
        </p:nvSpPr>
        <p:spPr>
          <a:xfrm>
            <a:off x="457200" y="1604520"/>
            <a:ext cx="3926160" cy="3977280"/>
          </a:xfrm>
          <a:prstGeom prst="rect">
            <a:avLst/>
          </a:prstGeom>
        </p:spPr>
        <p:txBody>
          <a:bodyPr bIns="0" lIns="0" rIns="0" tIns="0" wrap="none"/>
          <a:p>
            <a:endParaRPr/>
          </a:p>
        </p:txBody>
      </p:sp>
      <p:sp>
        <p:nvSpPr>
          <p:cNvPr id="35"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36" name="PlaceHolder 4"/>
          <p:cNvSpPr>
            <a:spLocks noGrp="1"/>
          </p:cNvSpPr>
          <p:nvPr>
            <p:ph type="body"/>
          </p:nvPr>
        </p:nvSpPr>
        <p:spPr>
          <a:xfrm>
            <a:off x="4579920" y="3681720"/>
            <a:ext cx="3926160" cy="1896840"/>
          </a:xfrm>
          <a:prstGeom prst="rect">
            <a:avLst/>
          </a:prstGeom>
        </p:spPr>
        <p:txBody>
          <a:bodyPr bIns="0" lIns="0" rIns="0" tIns="0" wrap="none"/>
          <a:p>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37"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38"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39"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40" name="PlaceHolder 4"/>
          <p:cNvSpPr>
            <a:spLocks noGrp="1"/>
          </p:cNvSpPr>
          <p:nvPr>
            <p:ph type="body"/>
          </p:nvPr>
        </p:nvSpPr>
        <p:spPr>
          <a:xfrm>
            <a:off x="457200" y="3681720"/>
            <a:ext cx="8045640" cy="1896840"/>
          </a:xfrm>
          <a:prstGeom prst="rect">
            <a:avLst/>
          </a:prstGeom>
        </p:spPr>
        <p:txBody>
          <a:bodyPr bIns="0" lIns="0" rIns="0" tIns="0" wrap="none"/>
          <a:p>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 Id="rId11" Type="http://schemas.openxmlformats.org/officeDocument/2006/relationships/slideLayout" Target="../slideLayouts/slideLayout34.xml"/><Relationship Id="rId12" Type="http://schemas.openxmlformats.org/officeDocument/2006/relationships/slideLayout" Target="../slideLayouts/slideLayout35.xml"/><Relationship Id="rId13" Type="http://schemas.openxmlformats.org/officeDocument/2006/relationships/slideLayout" Target="../slideLayouts/slideLayout36.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slideLayout" Target="../slideLayouts/slideLayout37.xml"/><Relationship Id="rId3" Type="http://schemas.openxmlformats.org/officeDocument/2006/relationships/slideLayout" Target="../slideLayouts/slideLayout38.xml"/><Relationship Id="rId4" Type="http://schemas.openxmlformats.org/officeDocument/2006/relationships/slideLayout" Target="../slideLayouts/slideLayout39.xml"/><Relationship Id="rId5" Type="http://schemas.openxmlformats.org/officeDocument/2006/relationships/slideLayout" Target="../slideLayouts/slideLayout40.xml"/><Relationship Id="rId6" Type="http://schemas.openxmlformats.org/officeDocument/2006/relationships/slideLayout" Target="../slideLayouts/slideLayout41.xml"/><Relationship Id="rId7" Type="http://schemas.openxmlformats.org/officeDocument/2006/relationships/slideLayout" Target="../slideLayouts/slideLayout42.xml"/><Relationship Id="rId8" Type="http://schemas.openxmlformats.org/officeDocument/2006/relationships/slideLayout" Target="../slideLayouts/slideLayout43.xml"/><Relationship Id="rId9" Type="http://schemas.openxmlformats.org/officeDocument/2006/relationships/slideLayout" Target="../slideLayouts/slideLayout44.xml"/><Relationship Id="rId10" Type="http://schemas.openxmlformats.org/officeDocument/2006/relationships/slideLayout" Target="../slideLayouts/slideLayout45.xml"/><Relationship Id="rId11" Type="http://schemas.openxmlformats.org/officeDocument/2006/relationships/slideLayout" Target="../slideLayouts/slideLayout46.xml"/><Relationship Id="rId12" Type="http://schemas.openxmlformats.org/officeDocument/2006/relationships/slideLayout" Target="../slideLayouts/slideLayout47.xml"/><Relationship Id="rId13" Type="http://schemas.openxmlformats.org/officeDocument/2006/relationships/slideLayout" Target="../slideLayouts/slideLayout48.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slideLayout" Target="../slideLayouts/slideLayout49.xml"/><Relationship Id="rId3" Type="http://schemas.openxmlformats.org/officeDocument/2006/relationships/slideLayout" Target="../slideLayouts/slideLayout50.xml"/><Relationship Id="rId4" Type="http://schemas.openxmlformats.org/officeDocument/2006/relationships/slideLayout" Target="../slideLayouts/slideLayout51.xml"/><Relationship Id="rId5" Type="http://schemas.openxmlformats.org/officeDocument/2006/relationships/slideLayout" Target="../slideLayouts/slideLayout52.xml"/><Relationship Id="rId6" Type="http://schemas.openxmlformats.org/officeDocument/2006/relationships/slideLayout" Target="../slideLayouts/slideLayout53.xml"/><Relationship Id="rId7" Type="http://schemas.openxmlformats.org/officeDocument/2006/relationships/slideLayout" Target="../slideLayouts/slideLayout54.xml"/><Relationship Id="rId8" Type="http://schemas.openxmlformats.org/officeDocument/2006/relationships/slideLayout" Target="../slideLayouts/slideLayout55.xml"/><Relationship Id="rId9" Type="http://schemas.openxmlformats.org/officeDocument/2006/relationships/slideLayout" Target="../slideLayouts/slideLayout56.xml"/><Relationship Id="rId10" Type="http://schemas.openxmlformats.org/officeDocument/2006/relationships/slideLayout" Target="../slideLayouts/slideLayout57.xml"/><Relationship Id="rId11" Type="http://schemas.openxmlformats.org/officeDocument/2006/relationships/slideLayout" Target="../slideLayouts/slideLayout58.xml"/><Relationship Id="rId12" Type="http://schemas.openxmlformats.org/officeDocument/2006/relationships/slideLayout" Target="../slideLayouts/slideLayout59.xml"/><Relationship Id="rId13" Type="http://schemas.openxmlformats.org/officeDocument/2006/relationships/slideLayout" Target="../slideLayouts/slideLayout60.xml"/>
</Relationships>
</file>

<file path=ppt/slideMasters/slideMaster1.xml><?xml version="1.0" encoding="utf-8"?>
<p:sldMaster xmlns:a="http://schemas.openxmlformats.org/drawingml/2006/main" xmlns:p="http://schemas.openxmlformats.org/presentationml/2006/main" xmlns:r="http://schemas.openxmlformats.org/officeDocument/2006/relationships">
  <p:cSld>
    <p:bg>
      <p:bgPr>
        <a:solidFill>
          <a:srgbClr val="c5d1d7"/>
        </a:solidFill>
      </p:bgPr>
    </p:bg>
    <p:spTree>
      <p:nvGrpSpPr>
        <p:cNvPr id="1" name=""/>
        <p:cNvGrpSpPr/>
        <p:nvPr/>
      </p:nvGrpSpPr>
      <p:grpSpPr>
        <a:xfrm>
          <a:off x="0" y="0"/>
          <a:ext cx="0" cy="0"/>
          <a:chOff x="0" y="0"/>
          <a:chExt cx="0" cy="0"/>
        </a:xfrm>
      </p:grpSpPr>
      <p:sp>
        <p:nvSpPr>
          <p:cNvPr id="0" name="CustomShape 1"/>
          <p:cNvSpPr/>
          <p:nvPr/>
        </p:nvSpPr>
        <p:spPr>
          <a:xfrm>
            <a:off x="0" y="6705720"/>
            <a:ext cx="9143280" cy="151560"/>
          </a:xfrm>
          <a:prstGeom prst="rect">
            <a:avLst/>
          </a:prstGeom>
          <a:solidFill>
            <a:srgbClr val="ffffff"/>
          </a:solidFill>
        </p:spPr>
      </p:sp>
      <p:sp>
        <p:nvSpPr>
          <p:cNvPr id="1" name="CustomShape 2"/>
          <p:cNvSpPr/>
          <p:nvPr/>
        </p:nvSpPr>
        <p:spPr>
          <a:xfrm>
            <a:off x="0" y="0"/>
            <a:ext cx="9143280" cy="1392480"/>
          </a:xfrm>
          <a:prstGeom prst="rect">
            <a:avLst/>
          </a:prstGeom>
          <a:solidFill>
            <a:srgbClr val="ffffff"/>
          </a:solidFill>
        </p:spPr>
      </p:sp>
      <p:sp>
        <p:nvSpPr>
          <p:cNvPr id="2" name="CustomShape 3"/>
          <p:cNvSpPr/>
          <p:nvPr/>
        </p:nvSpPr>
        <p:spPr>
          <a:xfrm>
            <a:off x="0" y="0"/>
            <a:ext cx="151560" cy="6857280"/>
          </a:xfrm>
          <a:prstGeom prst="rect">
            <a:avLst/>
          </a:prstGeom>
          <a:solidFill>
            <a:srgbClr val="ffffff"/>
          </a:solidFill>
        </p:spPr>
      </p:sp>
      <p:sp>
        <p:nvSpPr>
          <p:cNvPr id="3" name="CustomShape 4"/>
          <p:cNvSpPr/>
          <p:nvPr/>
        </p:nvSpPr>
        <p:spPr>
          <a:xfrm>
            <a:off x="8991720" y="0"/>
            <a:ext cx="151560" cy="6857280"/>
          </a:xfrm>
          <a:prstGeom prst="rect">
            <a:avLst/>
          </a:prstGeom>
          <a:solidFill>
            <a:srgbClr val="ffffff"/>
          </a:solidFill>
        </p:spPr>
      </p:sp>
      <p:sp>
        <p:nvSpPr>
          <p:cNvPr id="4" name="CustomShape 5"/>
          <p:cNvSpPr/>
          <p:nvPr/>
        </p:nvSpPr>
        <p:spPr>
          <a:xfrm>
            <a:off x="149400" y="6388560"/>
            <a:ext cx="8832240" cy="308880"/>
          </a:xfrm>
          <a:prstGeom prst="rect">
            <a:avLst/>
          </a:prstGeom>
          <a:solidFill>
            <a:srgbClr val="8cadae"/>
          </a:solidFill>
        </p:spPr>
      </p:sp>
      <p:sp>
        <p:nvSpPr>
          <p:cNvPr id="5" name="CustomShape 6"/>
          <p:cNvSpPr/>
          <p:nvPr/>
        </p:nvSpPr>
        <p:spPr>
          <a:xfrm>
            <a:off x="152280" y="155520"/>
            <a:ext cx="8832240" cy="6546240"/>
          </a:xfrm>
          <a:prstGeom prst="rect">
            <a:avLst/>
          </a:prstGeom>
          <a:ln w="9360">
            <a:solidFill>
              <a:srgbClr val="7b9899"/>
            </a:solidFill>
            <a:miter/>
          </a:ln>
        </p:spPr>
      </p:sp>
      <p:sp>
        <p:nvSpPr>
          <p:cNvPr id="6" name="Line 7"/>
          <p:cNvSpPr/>
          <p:nvPr/>
        </p:nvSpPr>
        <p:spPr>
          <a:xfrm>
            <a:off x="152280" y="1276560"/>
            <a:ext cx="8832960" cy="0"/>
          </a:xfrm>
          <a:prstGeom prst="line">
            <a:avLst/>
          </a:prstGeom>
          <a:ln cap="rnd" w="9360">
            <a:solidFill>
              <a:srgbClr val="7b9899"/>
            </a:solidFill>
            <a:custDash>
              <a:ds d="3675000000" sp="1225000000"/>
            </a:custDash>
            <a:round/>
          </a:ln>
        </p:spPr>
      </p:sp>
      <p:sp>
        <p:nvSpPr>
          <p:cNvPr id="7" name="CustomShape 8"/>
          <p:cNvSpPr/>
          <p:nvPr/>
        </p:nvSpPr>
        <p:spPr>
          <a:xfrm>
            <a:off x="4267080" y="956160"/>
            <a:ext cx="608760" cy="608760"/>
          </a:xfrm>
          <a:prstGeom prst="ellipse">
            <a:avLst/>
          </a:prstGeom>
          <a:solidFill>
            <a:srgbClr val="ffffff"/>
          </a:solidFill>
        </p:spPr>
      </p:sp>
      <p:sp>
        <p:nvSpPr>
          <p:cNvPr id="8" name="CustomShape 9"/>
          <p:cNvSpPr/>
          <p:nvPr/>
        </p:nvSpPr>
        <p:spPr>
          <a:xfrm>
            <a:off x="4361760" y="1050480"/>
            <a:ext cx="419760" cy="419760"/>
          </a:xfrm>
          <a:prstGeom prst="ellipse">
            <a:avLst/>
          </a:prstGeom>
          <a:solidFill>
            <a:srgbClr val="ffffff"/>
          </a:solidFill>
          <a:ln w="50760">
            <a:solidFill>
              <a:srgbClr val="7b9899"/>
            </a:solidFill>
            <a:round/>
          </a:ln>
        </p:spPr>
      </p:sp>
      <p:sp>
        <p:nvSpPr>
          <p:cNvPr id="9" name="CustomShape 10"/>
          <p:cNvSpPr/>
          <p:nvPr/>
        </p:nvSpPr>
        <p:spPr>
          <a:xfrm>
            <a:off x="0" y="6705720"/>
            <a:ext cx="9143280" cy="151560"/>
          </a:xfrm>
          <a:prstGeom prst="rect">
            <a:avLst/>
          </a:prstGeom>
          <a:solidFill>
            <a:srgbClr val="ffffff"/>
          </a:solidFill>
        </p:spPr>
      </p:sp>
      <p:sp>
        <p:nvSpPr>
          <p:cNvPr id="10" name="CustomShape 11"/>
          <p:cNvSpPr/>
          <p:nvPr/>
        </p:nvSpPr>
        <p:spPr>
          <a:xfrm>
            <a:off x="8991720" y="2880"/>
            <a:ext cx="151560" cy="6857280"/>
          </a:xfrm>
          <a:prstGeom prst="rect">
            <a:avLst/>
          </a:prstGeom>
          <a:solidFill>
            <a:srgbClr val="ffffff"/>
          </a:solidFill>
        </p:spPr>
      </p:sp>
      <p:sp>
        <p:nvSpPr>
          <p:cNvPr id="11" name="CustomShape 12"/>
          <p:cNvSpPr/>
          <p:nvPr/>
        </p:nvSpPr>
        <p:spPr>
          <a:xfrm>
            <a:off x="0" y="0"/>
            <a:ext cx="151560" cy="6857280"/>
          </a:xfrm>
          <a:prstGeom prst="rect">
            <a:avLst/>
          </a:prstGeom>
          <a:solidFill>
            <a:srgbClr val="ffffff"/>
          </a:solidFill>
        </p:spPr>
      </p:sp>
      <p:sp>
        <p:nvSpPr>
          <p:cNvPr id="12" name="CustomShape 13"/>
          <p:cNvSpPr/>
          <p:nvPr/>
        </p:nvSpPr>
        <p:spPr>
          <a:xfrm>
            <a:off x="0" y="0"/>
            <a:ext cx="9143280" cy="2513880"/>
          </a:xfrm>
          <a:prstGeom prst="rect">
            <a:avLst/>
          </a:prstGeom>
          <a:solidFill>
            <a:srgbClr val="ffffff"/>
          </a:solidFill>
        </p:spPr>
      </p:sp>
      <p:sp>
        <p:nvSpPr>
          <p:cNvPr id="13" name="CustomShape 14"/>
          <p:cNvSpPr/>
          <p:nvPr/>
        </p:nvSpPr>
        <p:spPr>
          <a:xfrm>
            <a:off x="146160" y="6391800"/>
            <a:ext cx="8832240" cy="308880"/>
          </a:xfrm>
          <a:prstGeom prst="rect">
            <a:avLst/>
          </a:prstGeom>
          <a:solidFill>
            <a:srgbClr val="8cadae"/>
          </a:solidFill>
        </p:spPr>
      </p:sp>
      <p:sp>
        <p:nvSpPr>
          <p:cNvPr id="14" name="Line 15"/>
          <p:cNvSpPr/>
          <p:nvPr/>
        </p:nvSpPr>
        <p:spPr>
          <a:xfrm>
            <a:off x="155160" y="2419920"/>
            <a:ext cx="8833320" cy="0"/>
          </a:xfrm>
          <a:prstGeom prst="line">
            <a:avLst/>
          </a:prstGeom>
          <a:ln cap="rnd" w="11520">
            <a:solidFill>
              <a:srgbClr val="7b9899"/>
            </a:solidFill>
            <a:custDash>
              <a:ds d="3675000000" sp="1225000000"/>
            </a:custDash>
            <a:round/>
          </a:ln>
        </p:spPr>
      </p:sp>
      <p:sp>
        <p:nvSpPr>
          <p:cNvPr id="15" name="CustomShape 16"/>
          <p:cNvSpPr/>
          <p:nvPr/>
        </p:nvSpPr>
        <p:spPr>
          <a:xfrm>
            <a:off x="152280" y="152280"/>
            <a:ext cx="8832240" cy="6546240"/>
          </a:xfrm>
          <a:prstGeom prst="rect">
            <a:avLst/>
          </a:prstGeom>
          <a:ln w="9360">
            <a:solidFill>
              <a:srgbClr val="7b9899"/>
            </a:solidFill>
            <a:miter/>
          </a:ln>
        </p:spPr>
      </p:sp>
      <p:sp>
        <p:nvSpPr>
          <p:cNvPr id="16" name="CustomShape 17"/>
          <p:cNvSpPr/>
          <p:nvPr/>
        </p:nvSpPr>
        <p:spPr>
          <a:xfrm>
            <a:off x="4267080" y="2115360"/>
            <a:ext cx="608760" cy="608760"/>
          </a:xfrm>
          <a:prstGeom prst="ellipse">
            <a:avLst/>
          </a:prstGeom>
          <a:solidFill>
            <a:srgbClr val="ffffff"/>
          </a:solidFill>
        </p:spPr>
      </p:sp>
      <p:sp>
        <p:nvSpPr>
          <p:cNvPr id="17" name="CustomShape 18"/>
          <p:cNvSpPr/>
          <p:nvPr/>
        </p:nvSpPr>
        <p:spPr>
          <a:xfrm>
            <a:off x="4361760" y="2209680"/>
            <a:ext cx="419760" cy="419760"/>
          </a:xfrm>
          <a:prstGeom prst="ellipse">
            <a:avLst/>
          </a:prstGeom>
          <a:solidFill>
            <a:srgbClr val="ffffff"/>
          </a:solidFill>
          <a:ln w="50760">
            <a:solidFill>
              <a:srgbClr val="7b9899"/>
            </a:solidFill>
            <a:round/>
          </a:ln>
        </p:spPr>
      </p:sp>
      <p:sp>
        <p:nvSpPr>
          <p:cNvPr id="18" name="PlaceHolder 19"/>
          <p:cNvSpPr>
            <a:spLocks noGrp="1"/>
          </p:cNvSpPr>
          <p:nvPr>
            <p:ph type="title"/>
          </p:nvPr>
        </p:nvSpPr>
        <p:spPr>
          <a:xfrm>
            <a:off x="301680" y="228600"/>
            <a:ext cx="8533800" cy="758520"/>
          </a:xfrm>
          <a:prstGeom prst="rect">
            <a:avLst/>
          </a:prstGeom>
        </p:spPr>
        <p:txBody>
          <a:bodyPr anchor="ctr" bIns="0" lIns="0" rIns="0" tIns="0" wrap="none"/>
          <a:p>
            <a:r>
              <a:rPr lang="ru-RU"/>
              <a:t>Для правки текста заголовка щелкните мышью</a:t>
            </a:r>
            <a:endParaRPr/>
          </a:p>
        </p:txBody>
      </p:sp>
      <p:sp>
        <p:nvSpPr>
          <p:cNvPr id="19" name="PlaceHolder 20"/>
          <p:cNvSpPr>
            <a:spLocks noGrp="1"/>
          </p:cNvSpPr>
          <p:nvPr>
            <p:ph type="body"/>
          </p:nvPr>
        </p:nvSpPr>
        <p:spPr>
          <a:xfrm>
            <a:off x="457200" y="1604520"/>
            <a:ext cx="8046360" cy="3977280"/>
          </a:xfrm>
          <a:prstGeom prst="rect">
            <a:avLst/>
          </a:prstGeom>
        </p:spPr>
        <p:txBody>
          <a:bodyPr bIns="0" lIns="0" rIns="0" tIns="0" wrap="none"/>
          <a:p>
            <a:pPr>
              <a:buSzPct val="25000"/>
              <a:buFont typeface="StarSymbol"/>
              <a:buChar char=""/>
            </a:pPr>
            <a:r>
              <a:rPr lang="ru-RU"/>
              <a:t>Для правки структуры щелкните мышью</a:t>
            </a:r>
            <a:endParaRPr/>
          </a:p>
          <a:p>
            <a:pPr lvl="1">
              <a:buSzPct val="25000"/>
              <a:buFont typeface="StarSymbol"/>
              <a:buChar char=""/>
            </a:pPr>
            <a:r>
              <a:rPr lang="ru-RU"/>
              <a:t>Второй уровень структуры</a:t>
            </a:r>
            <a:endParaRPr/>
          </a:p>
          <a:p>
            <a:pPr lvl="2">
              <a:buSzPct val="25000"/>
              <a:buFont typeface="StarSymbol"/>
              <a:buChar char=""/>
            </a:pPr>
            <a:r>
              <a:rPr lang="ru-RU"/>
              <a:t>Третий уровень структуры</a:t>
            </a:r>
            <a:endParaRPr/>
          </a:p>
          <a:p>
            <a:pPr lvl="3">
              <a:buSzPct val="25000"/>
              <a:buFont typeface="StarSymbol"/>
              <a:buChar char=""/>
            </a:pPr>
            <a:r>
              <a:rPr lang="ru-RU"/>
              <a:t>Четвёртый уровень структуры</a:t>
            </a:r>
            <a:endParaRPr/>
          </a:p>
          <a:p>
            <a:pPr lvl="4">
              <a:buSzPct val="25000"/>
              <a:buFont typeface="StarSymbol"/>
              <a:buChar char=""/>
            </a:pPr>
            <a:r>
              <a:rPr lang="ru-RU"/>
              <a:t>Пятый уровень структуры</a:t>
            </a:r>
            <a:endParaRPr/>
          </a:p>
          <a:p>
            <a:pPr lvl="5">
              <a:buSzPct val="25000"/>
              <a:buFont typeface="StarSymbol"/>
              <a:buChar char=""/>
            </a:pPr>
            <a:r>
              <a:rPr lang="ru-RU"/>
              <a:t>Шестой уровень структуры</a:t>
            </a:r>
            <a:endParaRPr/>
          </a:p>
          <a:p>
            <a:pPr lvl="6">
              <a:buSzPct val="25000"/>
              <a:buFont typeface="StarSymbol"/>
              <a:buChar char=""/>
            </a:pPr>
            <a:r>
              <a:rPr lang="ru-RU"/>
              <a:t>Седьмой уровень структуры</a:t>
            </a:r>
            <a:endParaRPr/>
          </a:p>
        </p:txBody>
      </p:sp>
    </p:spTree>
  </p:cSld>
  <p:clrMap accent1="accent1" accent2="accent2" accent3="accent3" accent4="accent4" accent5="accent5" accent6="accent6" bg1="lt1" bg2="lt2" folHlink="folHlink" hlink="hlink" tx1="dk1" tx2="dk2"/>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p:cSld>
    <p:bg>
      <p:bgPr>
        <a:solidFill>
          <a:srgbClr val="c5d1d7"/>
        </a:solidFill>
      </p:bgPr>
    </p:bg>
    <p:spTree>
      <p:nvGrpSpPr>
        <p:cNvPr id="1" name=""/>
        <p:cNvGrpSpPr/>
        <p:nvPr/>
      </p:nvGrpSpPr>
      <p:grpSpPr>
        <a:xfrm>
          <a:off x="0" y="0"/>
          <a:ext cx="0" cy="0"/>
          <a:chOff x="0" y="0"/>
          <a:chExt cx="0" cy="0"/>
        </a:xfrm>
      </p:grpSpPr>
      <p:sp>
        <p:nvSpPr>
          <p:cNvPr id="52" name="CustomShape 1"/>
          <p:cNvSpPr/>
          <p:nvPr/>
        </p:nvSpPr>
        <p:spPr>
          <a:xfrm>
            <a:off x="0" y="6705720"/>
            <a:ext cx="9143280" cy="151560"/>
          </a:xfrm>
          <a:prstGeom prst="rect">
            <a:avLst/>
          </a:prstGeom>
          <a:solidFill>
            <a:srgbClr val="ffffff"/>
          </a:solidFill>
        </p:spPr>
      </p:sp>
      <p:sp>
        <p:nvSpPr>
          <p:cNvPr id="53" name="CustomShape 2"/>
          <p:cNvSpPr/>
          <p:nvPr/>
        </p:nvSpPr>
        <p:spPr>
          <a:xfrm>
            <a:off x="0" y="0"/>
            <a:ext cx="9143280" cy="1392480"/>
          </a:xfrm>
          <a:prstGeom prst="rect">
            <a:avLst/>
          </a:prstGeom>
          <a:solidFill>
            <a:srgbClr val="ffffff"/>
          </a:solidFill>
        </p:spPr>
      </p:sp>
      <p:sp>
        <p:nvSpPr>
          <p:cNvPr id="54" name="CustomShape 3"/>
          <p:cNvSpPr/>
          <p:nvPr/>
        </p:nvSpPr>
        <p:spPr>
          <a:xfrm>
            <a:off x="0" y="0"/>
            <a:ext cx="151560" cy="6857280"/>
          </a:xfrm>
          <a:prstGeom prst="rect">
            <a:avLst/>
          </a:prstGeom>
          <a:solidFill>
            <a:srgbClr val="ffffff"/>
          </a:solidFill>
        </p:spPr>
      </p:sp>
      <p:sp>
        <p:nvSpPr>
          <p:cNvPr id="55" name="CustomShape 4"/>
          <p:cNvSpPr/>
          <p:nvPr/>
        </p:nvSpPr>
        <p:spPr>
          <a:xfrm>
            <a:off x="8991720" y="0"/>
            <a:ext cx="151560" cy="6857280"/>
          </a:xfrm>
          <a:prstGeom prst="rect">
            <a:avLst/>
          </a:prstGeom>
          <a:solidFill>
            <a:srgbClr val="ffffff"/>
          </a:solidFill>
        </p:spPr>
      </p:sp>
      <p:sp>
        <p:nvSpPr>
          <p:cNvPr id="56" name="CustomShape 5"/>
          <p:cNvSpPr/>
          <p:nvPr/>
        </p:nvSpPr>
        <p:spPr>
          <a:xfrm>
            <a:off x="149400" y="6388560"/>
            <a:ext cx="8832240" cy="308880"/>
          </a:xfrm>
          <a:prstGeom prst="rect">
            <a:avLst/>
          </a:prstGeom>
          <a:solidFill>
            <a:srgbClr val="8cadae"/>
          </a:solidFill>
        </p:spPr>
      </p:sp>
      <p:sp>
        <p:nvSpPr>
          <p:cNvPr id="57" name="CustomShape 6"/>
          <p:cNvSpPr/>
          <p:nvPr/>
        </p:nvSpPr>
        <p:spPr>
          <a:xfrm>
            <a:off x="152280" y="155520"/>
            <a:ext cx="8832240" cy="6546240"/>
          </a:xfrm>
          <a:prstGeom prst="rect">
            <a:avLst/>
          </a:prstGeom>
          <a:ln w="9360">
            <a:solidFill>
              <a:srgbClr val="7b9899"/>
            </a:solidFill>
            <a:miter/>
          </a:ln>
        </p:spPr>
      </p:sp>
      <p:sp>
        <p:nvSpPr>
          <p:cNvPr id="58" name="Line 7"/>
          <p:cNvSpPr/>
          <p:nvPr/>
        </p:nvSpPr>
        <p:spPr>
          <a:xfrm>
            <a:off x="152280" y="1276560"/>
            <a:ext cx="8832960" cy="0"/>
          </a:xfrm>
          <a:prstGeom prst="line">
            <a:avLst/>
          </a:prstGeom>
          <a:ln cap="rnd" w="9360">
            <a:solidFill>
              <a:srgbClr val="7b9899"/>
            </a:solidFill>
            <a:custDash>
              <a:ds d="3675000000" sp="1225000000"/>
            </a:custDash>
            <a:round/>
          </a:ln>
        </p:spPr>
      </p:sp>
      <p:sp>
        <p:nvSpPr>
          <p:cNvPr id="59" name="CustomShape 8"/>
          <p:cNvSpPr/>
          <p:nvPr/>
        </p:nvSpPr>
        <p:spPr>
          <a:xfrm>
            <a:off x="4267080" y="956160"/>
            <a:ext cx="608760" cy="608760"/>
          </a:xfrm>
          <a:prstGeom prst="ellipse">
            <a:avLst/>
          </a:prstGeom>
          <a:solidFill>
            <a:srgbClr val="ffffff"/>
          </a:solidFill>
        </p:spPr>
      </p:sp>
      <p:sp>
        <p:nvSpPr>
          <p:cNvPr id="60" name="CustomShape 9"/>
          <p:cNvSpPr/>
          <p:nvPr/>
        </p:nvSpPr>
        <p:spPr>
          <a:xfrm>
            <a:off x="4361760" y="1050480"/>
            <a:ext cx="419760" cy="419760"/>
          </a:xfrm>
          <a:prstGeom prst="ellipse">
            <a:avLst/>
          </a:prstGeom>
          <a:solidFill>
            <a:srgbClr val="ffffff"/>
          </a:solidFill>
          <a:ln w="50760">
            <a:solidFill>
              <a:srgbClr val="7b9899"/>
            </a:solidFill>
            <a:round/>
          </a:ln>
        </p:spPr>
      </p:sp>
      <p:sp>
        <p:nvSpPr>
          <p:cNvPr id="61" name="PlaceHolder 10"/>
          <p:cNvSpPr>
            <a:spLocks noGrp="1"/>
          </p:cNvSpPr>
          <p:nvPr>
            <p:ph type="title"/>
          </p:nvPr>
        </p:nvSpPr>
        <p:spPr>
          <a:xfrm>
            <a:off x="457200" y="273600"/>
            <a:ext cx="8229240" cy="1144800"/>
          </a:xfrm>
          <a:prstGeom prst="rect">
            <a:avLst/>
          </a:prstGeom>
        </p:spPr>
        <p:txBody>
          <a:bodyPr anchor="ctr" bIns="0" lIns="0" rIns="0" tIns="0" wrap="none"/>
          <a:p>
            <a:pPr algn="ctr"/>
            <a:r>
              <a:rPr lang="ru-RU"/>
              <a:t>Для правки текста заголовка щелкните мышью</a:t>
            </a:r>
            <a:endParaRPr/>
          </a:p>
        </p:txBody>
      </p:sp>
      <p:sp>
        <p:nvSpPr>
          <p:cNvPr id="62" name="PlaceHolder 11"/>
          <p:cNvSpPr>
            <a:spLocks noGrp="1"/>
          </p:cNvSpPr>
          <p:nvPr>
            <p:ph type="body"/>
          </p:nvPr>
        </p:nvSpPr>
        <p:spPr>
          <a:xfrm>
            <a:off x="457200" y="1604520"/>
            <a:ext cx="8046360" cy="3977280"/>
          </a:xfrm>
          <a:prstGeom prst="rect">
            <a:avLst/>
          </a:prstGeom>
        </p:spPr>
        <p:txBody>
          <a:bodyPr bIns="0" lIns="0" rIns="0" tIns="0" wrap="none"/>
          <a:p>
            <a:pPr>
              <a:buSzPct val="25000"/>
              <a:buFont typeface="StarSymbol"/>
              <a:buChar char=""/>
            </a:pPr>
            <a:r>
              <a:rPr lang="ru-RU"/>
              <a:t>Для правки структуры щелкните мышью</a:t>
            </a:r>
            <a:endParaRPr/>
          </a:p>
          <a:p>
            <a:pPr lvl="1">
              <a:buSzPct val="25000"/>
              <a:buFont typeface="StarSymbol"/>
              <a:buChar char=""/>
            </a:pPr>
            <a:r>
              <a:rPr lang="ru-RU"/>
              <a:t>Второй уровень структуры</a:t>
            </a:r>
            <a:endParaRPr/>
          </a:p>
          <a:p>
            <a:pPr lvl="2">
              <a:buSzPct val="25000"/>
              <a:buFont typeface="StarSymbol"/>
              <a:buChar char=""/>
            </a:pPr>
            <a:r>
              <a:rPr lang="ru-RU"/>
              <a:t>Третий уровень структуры</a:t>
            </a:r>
            <a:endParaRPr/>
          </a:p>
          <a:p>
            <a:pPr lvl="3">
              <a:buSzPct val="25000"/>
              <a:buFont typeface="StarSymbol"/>
              <a:buChar char=""/>
            </a:pPr>
            <a:r>
              <a:rPr lang="ru-RU"/>
              <a:t>Четвёртый уровень структуры</a:t>
            </a:r>
            <a:endParaRPr/>
          </a:p>
          <a:p>
            <a:pPr lvl="4">
              <a:buSzPct val="25000"/>
              <a:buFont typeface="StarSymbol"/>
              <a:buChar char=""/>
            </a:pPr>
            <a:r>
              <a:rPr lang="ru-RU"/>
              <a:t>Пятый уровень структуры</a:t>
            </a:r>
            <a:endParaRPr/>
          </a:p>
          <a:p>
            <a:pPr lvl="5">
              <a:buSzPct val="25000"/>
              <a:buFont typeface="StarSymbol"/>
              <a:buChar char=""/>
            </a:pPr>
            <a:r>
              <a:rPr lang="ru-RU"/>
              <a:t>Шестой уровень структуры</a:t>
            </a:r>
            <a:endParaRPr/>
          </a:p>
          <a:p>
            <a:pPr lvl="6">
              <a:buSzPct val="25000"/>
              <a:buFont typeface="StarSymbol"/>
              <a:buChar char=""/>
            </a:pPr>
            <a:r>
              <a:rPr lang="ru-RU"/>
              <a:t>Седьмой уровень структуры</a:t>
            </a:r>
            <a:endParaRPr/>
          </a:p>
        </p:txBody>
      </p:sp>
    </p:spTree>
  </p:cSld>
  <p:clrMap accent1="accent1" accent2="accent2" accent3="accent3" accent4="accent4" accent5="accent5" accent6="accent6" bg1="lt1" bg2="lt2" folHlink="folHlink" hlink="hlink" tx1="dk1" tx2="dk2"/>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p:cSld>
    <p:bg>
      <p:bgPr>
        <a:solidFill>
          <a:srgbClr val="c5d1d7"/>
        </a:solidFill>
      </p:bgPr>
    </p:bg>
    <p:spTree>
      <p:nvGrpSpPr>
        <p:cNvPr id="1" name=""/>
        <p:cNvGrpSpPr/>
        <p:nvPr/>
      </p:nvGrpSpPr>
      <p:grpSpPr>
        <a:xfrm>
          <a:off x="0" y="0"/>
          <a:ext cx="0" cy="0"/>
          <a:chOff x="0" y="0"/>
          <a:chExt cx="0" cy="0"/>
        </a:xfrm>
      </p:grpSpPr>
      <p:sp>
        <p:nvSpPr>
          <p:cNvPr id="95" name="CustomShape 1"/>
          <p:cNvSpPr/>
          <p:nvPr/>
        </p:nvSpPr>
        <p:spPr>
          <a:xfrm>
            <a:off x="0" y="6705720"/>
            <a:ext cx="9143280" cy="151560"/>
          </a:xfrm>
          <a:prstGeom prst="rect">
            <a:avLst/>
          </a:prstGeom>
          <a:solidFill>
            <a:srgbClr val="ffffff"/>
          </a:solidFill>
        </p:spPr>
      </p:sp>
      <p:sp>
        <p:nvSpPr>
          <p:cNvPr id="96" name="CustomShape 2"/>
          <p:cNvSpPr/>
          <p:nvPr/>
        </p:nvSpPr>
        <p:spPr>
          <a:xfrm>
            <a:off x="0" y="0"/>
            <a:ext cx="9143280" cy="1392480"/>
          </a:xfrm>
          <a:prstGeom prst="rect">
            <a:avLst/>
          </a:prstGeom>
          <a:solidFill>
            <a:srgbClr val="ffffff"/>
          </a:solidFill>
        </p:spPr>
      </p:sp>
      <p:sp>
        <p:nvSpPr>
          <p:cNvPr id="97" name="CustomShape 3"/>
          <p:cNvSpPr/>
          <p:nvPr/>
        </p:nvSpPr>
        <p:spPr>
          <a:xfrm>
            <a:off x="0" y="0"/>
            <a:ext cx="151560" cy="6857280"/>
          </a:xfrm>
          <a:prstGeom prst="rect">
            <a:avLst/>
          </a:prstGeom>
          <a:solidFill>
            <a:srgbClr val="ffffff"/>
          </a:solidFill>
        </p:spPr>
      </p:sp>
      <p:sp>
        <p:nvSpPr>
          <p:cNvPr id="98" name="CustomShape 4"/>
          <p:cNvSpPr/>
          <p:nvPr/>
        </p:nvSpPr>
        <p:spPr>
          <a:xfrm>
            <a:off x="8991720" y="0"/>
            <a:ext cx="151560" cy="6857280"/>
          </a:xfrm>
          <a:prstGeom prst="rect">
            <a:avLst/>
          </a:prstGeom>
          <a:solidFill>
            <a:srgbClr val="ffffff"/>
          </a:solidFill>
        </p:spPr>
      </p:sp>
      <p:sp>
        <p:nvSpPr>
          <p:cNvPr id="99" name="CustomShape 5"/>
          <p:cNvSpPr/>
          <p:nvPr/>
        </p:nvSpPr>
        <p:spPr>
          <a:xfrm>
            <a:off x="149400" y="6388560"/>
            <a:ext cx="8832240" cy="308880"/>
          </a:xfrm>
          <a:prstGeom prst="rect">
            <a:avLst/>
          </a:prstGeom>
          <a:solidFill>
            <a:srgbClr val="8cadae"/>
          </a:solidFill>
        </p:spPr>
      </p:sp>
      <p:sp>
        <p:nvSpPr>
          <p:cNvPr id="100" name="CustomShape 6"/>
          <p:cNvSpPr/>
          <p:nvPr/>
        </p:nvSpPr>
        <p:spPr>
          <a:xfrm>
            <a:off x="152280" y="155520"/>
            <a:ext cx="8832240" cy="6546240"/>
          </a:xfrm>
          <a:prstGeom prst="rect">
            <a:avLst/>
          </a:prstGeom>
          <a:ln w="9360">
            <a:solidFill>
              <a:srgbClr val="7b9899"/>
            </a:solidFill>
            <a:miter/>
          </a:ln>
        </p:spPr>
      </p:sp>
      <p:sp>
        <p:nvSpPr>
          <p:cNvPr id="101" name="Line 7"/>
          <p:cNvSpPr/>
          <p:nvPr/>
        </p:nvSpPr>
        <p:spPr>
          <a:xfrm>
            <a:off x="152280" y="1276560"/>
            <a:ext cx="8832960" cy="0"/>
          </a:xfrm>
          <a:prstGeom prst="line">
            <a:avLst/>
          </a:prstGeom>
          <a:ln cap="rnd" w="9360">
            <a:solidFill>
              <a:srgbClr val="7b9899"/>
            </a:solidFill>
            <a:custDash>
              <a:ds d="3675000000" sp="1225000000"/>
            </a:custDash>
            <a:round/>
          </a:ln>
        </p:spPr>
      </p:sp>
      <p:sp>
        <p:nvSpPr>
          <p:cNvPr id="102" name="CustomShape 8"/>
          <p:cNvSpPr/>
          <p:nvPr/>
        </p:nvSpPr>
        <p:spPr>
          <a:xfrm>
            <a:off x="4267080" y="956160"/>
            <a:ext cx="608760" cy="608760"/>
          </a:xfrm>
          <a:prstGeom prst="ellipse">
            <a:avLst/>
          </a:prstGeom>
          <a:solidFill>
            <a:srgbClr val="ffffff"/>
          </a:solidFill>
        </p:spPr>
      </p:sp>
      <p:sp>
        <p:nvSpPr>
          <p:cNvPr id="103" name="CustomShape 9"/>
          <p:cNvSpPr/>
          <p:nvPr/>
        </p:nvSpPr>
        <p:spPr>
          <a:xfrm>
            <a:off x="4361760" y="1050480"/>
            <a:ext cx="419760" cy="419760"/>
          </a:xfrm>
          <a:prstGeom prst="ellipse">
            <a:avLst/>
          </a:prstGeom>
          <a:solidFill>
            <a:srgbClr val="ffffff"/>
          </a:solidFill>
          <a:ln w="50760">
            <a:solidFill>
              <a:srgbClr val="7b9899"/>
            </a:solidFill>
            <a:round/>
          </a:ln>
        </p:spPr>
      </p:sp>
      <p:sp>
        <p:nvSpPr>
          <p:cNvPr id="104" name="Line 10"/>
          <p:cNvSpPr/>
          <p:nvPr/>
        </p:nvSpPr>
        <p:spPr>
          <a:xfrm flipV="1">
            <a:off x="4563000" y="1575360"/>
            <a:ext cx="9000" cy="4819680"/>
          </a:xfrm>
          <a:prstGeom prst="line">
            <a:avLst/>
          </a:prstGeom>
          <a:ln cap="rnd" w="9360">
            <a:solidFill>
              <a:srgbClr val="646b86"/>
            </a:solidFill>
            <a:custDash>
              <a:ds d="3675000000" sp="1225000000"/>
            </a:custDash>
            <a:round/>
          </a:ln>
        </p:spPr>
      </p:sp>
      <p:sp>
        <p:nvSpPr>
          <p:cNvPr id="105" name="PlaceHolder 11"/>
          <p:cNvSpPr>
            <a:spLocks noGrp="1"/>
          </p:cNvSpPr>
          <p:nvPr>
            <p:ph type="title"/>
          </p:nvPr>
        </p:nvSpPr>
        <p:spPr>
          <a:xfrm>
            <a:off x="301680" y="228600"/>
            <a:ext cx="8533800" cy="758520"/>
          </a:xfrm>
          <a:prstGeom prst="rect">
            <a:avLst/>
          </a:prstGeom>
        </p:spPr>
        <p:txBody>
          <a:bodyPr anchor="ctr" bIns="0" lIns="0" rIns="0" tIns="0" wrap="none"/>
          <a:p>
            <a:r>
              <a:rPr lang="ru-RU"/>
              <a:t>Для правки текста заголовка щелкните мышью</a:t>
            </a:r>
            <a:endParaRPr/>
          </a:p>
        </p:txBody>
      </p:sp>
      <p:sp>
        <p:nvSpPr>
          <p:cNvPr id="106" name="PlaceHolder 12"/>
          <p:cNvSpPr>
            <a:spLocks noGrp="1"/>
          </p:cNvSpPr>
          <p:nvPr>
            <p:ph type="body"/>
          </p:nvPr>
        </p:nvSpPr>
        <p:spPr>
          <a:xfrm>
            <a:off x="301680" y="1523880"/>
            <a:ext cx="1970640" cy="732240"/>
          </a:xfrm>
          <a:prstGeom prst="rect">
            <a:avLst/>
          </a:prstGeom>
        </p:spPr>
        <p:txBody>
          <a:bodyPr bIns="0" lIns="0" rIns="0" tIns="0" wrap="none"/>
          <a:p>
            <a:pPr>
              <a:buSzPct val="25000"/>
              <a:buFont typeface="StarSymbol"/>
              <a:buChar char=""/>
            </a:pPr>
            <a:r>
              <a:rPr lang="ru-RU"/>
              <a:t>Для правки структуры щелкните мышью</a:t>
            </a:r>
            <a:endParaRPr/>
          </a:p>
          <a:p>
            <a:pPr lvl="1">
              <a:buSzPct val="25000"/>
              <a:buFont typeface="StarSymbol"/>
              <a:buChar char=""/>
            </a:pPr>
            <a:r>
              <a:rPr lang="ru-RU"/>
              <a:t>Второй уровень структуры</a:t>
            </a:r>
            <a:endParaRPr/>
          </a:p>
          <a:p>
            <a:pPr lvl="2">
              <a:buSzPct val="25000"/>
              <a:buFont typeface="StarSymbol"/>
              <a:buChar char=""/>
            </a:pPr>
            <a:r>
              <a:rPr lang="ru-RU"/>
              <a:t>Третий уровень структуры</a:t>
            </a:r>
            <a:endParaRPr/>
          </a:p>
          <a:p>
            <a:pPr lvl="3">
              <a:buSzPct val="25000"/>
              <a:buFont typeface="StarSymbol"/>
              <a:buChar char=""/>
            </a:pPr>
            <a:r>
              <a:rPr lang="ru-RU"/>
              <a:t>Четвёртый уровень структуры</a:t>
            </a:r>
            <a:endParaRPr/>
          </a:p>
          <a:p>
            <a:pPr lvl="4">
              <a:buSzPct val="25000"/>
              <a:buFont typeface="StarSymbol"/>
              <a:buChar char=""/>
            </a:pPr>
            <a:r>
              <a:rPr lang="ru-RU"/>
              <a:t>Пятый уровень структуры</a:t>
            </a:r>
            <a:endParaRPr/>
          </a:p>
          <a:p>
            <a:pPr lvl="5">
              <a:buSzPct val="25000"/>
              <a:buFont typeface="StarSymbol"/>
              <a:buChar char=""/>
            </a:pPr>
            <a:r>
              <a:rPr lang="ru-RU"/>
              <a:t>Шестой уровень структуры</a:t>
            </a:r>
            <a:endParaRPr/>
          </a:p>
          <a:p>
            <a:pPr lvl="6">
              <a:buSzPct val="25000"/>
              <a:buFont typeface="StarSymbol"/>
              <a:buChar char=""/>
            </a:pPr>
            <a:r>
              <a:rPr lang="ru-RU"/>
              <a:t>Седьмой уровень структуры</a:t>
            </a:r>
            <a:endParaRPr/>
          </a:p>
        </p:txBody>
      </p:sp>
      <p:sp>
        <p:nvSpPr>
          <p:cNvPr id="107" name="PlaceHolder 13"/>
          <p:cNvSpPr>
            <a:spLocks noGrp="1"/>
          </p:cNvSpPr>
          <p:nvPr>
            <p:ph type="body"/>
          </p:nvPr>
        </p:nvSpPr>
        <p:spPr>
          <a:xfrm>
            <a:off x="2371320" y="1523880"/>
            <a:ext cx="1970640" cy="732240"/>
          </a:xfrm>
          <a:prstGeom prst="rect">
            <a:avLst/>
          </a:prstGeom>
        </p:spPr>
        <p:txBody>
          <a:bodyPr bIns="0" lIns="0" rIns="0" tIns="0" wrap="none"/>
          <a:p>
            <a:pPr>
              <a:buSzPct val="25000"/>
              <a:buFont typeface="StarSymbol"/>
              <a:buChar char=""/>
            </a:pPr>
            <a:r>
              <a:rPr lang="ru-RU"/>
              <a:t>Для правки структуры щелкните мышью</a:t>
            </a:r>
            <a:endParaRPr/>
          </a:p>
          <a:p>
            <a:pPr lvl="1">
              <a:buSzPct val="25000"/>
              <a:buFont typeface="StarSymbol"/>
              <a:buChar char=""/>
            </a:pPr>
            <a:r>
              <a:rPr lang="ru-RU"/>
              <a:t>Второй уровень структуры</a:t>
            </a:r>
            <a:endParaRPr/>
          </a:p>
          <a:p>
            <a:pPr lvl="2">
              <a:buSzPct val="25000"/>
              <a:buFont typeface="StarSymbol"/>
              <a:buChar char=""/>
            </a:pPr>
            <a:r>
              <a:rPr lang="ru-RU"/>
              <a:t>Третий уровень структуры</a:t>
            </a:r>
            <a:endParaRPr/>
          </a:p>
          <a:p>
            <a:pPr lvl="3">
              <a:buSzPct val="25000"/>
              <a:buFont typeface="StarSymbol"/>
              <a:buChar char=""/>
            </a:pPr>
            <a:r>
              <a:rPr lang="ru-RU"/>
              <a:t>Четвёртый уровень структуры</a:t>
            </a:r>
            <a:endParaRPr/>
          </a:p>
          <a:p>
            <a:pPr lvl="4">
              <a:buSzPct val="25000"/>
              <a:buFont typeface="StarSymbol"/>
              <a:buChar char=""/>
            </a:pPr>
            <a:r>
              <a:rPr lang="ru-RU"/>
              <a:t>Пятый уровень структуры</a:t>
            </a:r>
            <a:endParaRPr/>
          </a:p>
          <a:p>
            <a:pPr lvl="5">
              <a:buSzPct val="25000"/>
              <a:buFont typeface="StarSymbol"/>
              <a:buChar char=""/>
            </a:pPr>
            <a:r>
              <a:rPr lang="ru-RU"/>
              <a:t>Шестой уровень структуры</a:t>
            </a:r>
            <a:endParaRPr/>
          </a:p>
          <a:p>
            <a:pPr lvl="6">
              <a:buSzPct val="25000"/>
              <a:buFont typeface="StarSymbol"/>
              <a:buChar char=""/>
            </a:pPr>
            <a:r>
              <a:rPr lang="ru-RU"/>
              <a:t>Седьмой уровень структуры</a:t>
            </a:r>
            <a:endParaRPr/>
          </a:p>
        </p:txBody>
      </p:sp>
    </p:spTree>
  </p:cSld>
  <p:clrMap accent1="accent1" accent2="accent2" accent3="accent3" accent4="accent4" accent5="accent5" accent6="accent6" bg1="lt1" bg2="lt2" folHlink="folHlink" hlink="hlink" tx1="dk1" tx2="dk2"/>
  <p:sldLayoutIdLst>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140" name="CustomShape 1"/>
          <p:cNvSpPr/>
          <p:nvPr/>
        </p:nvSpPr>
        <p:spPr>
          <a:xfrm>
            <a:off x="0" y="6705720"/>
            <a:ext cx="9143280" cy="151560"/>
          </a:xfrm>
          <a:prstGeom prst="rect">
            <a:avLst/>
          </a:prstGeom>
          <a:solidFill>
            <a:srgbClr val="ffffff"/>
          </a:solidFill>
        </p:spPr>
      </p:sp>
      <p:sp>
        <p:nvSpPr>
          <p:cNvPr id="141" name="CustomShape 2"/>
          <p:cNvSpPr/>
          <p:nvPr/>
        </p:nvSpPr>
        <p:spPr>
          <a:xfrm>
            <a:off x="0" y="0"/>
            <a:ext cx="9143280" cy="1392480"/>
          </a:xfrm>
          <a:prstGeom prst="rect">
            <a:avLst/>
          </a:prstGeom>
          <a:solidFill>
            <a:srgbClr val="ffffff"/>
          </a:solidFill>
        </p:spPr>
      </p:sp>
      <p:sp>
        <p:nvSpPr>
          <p:cNvPr id="142" name="CustomShape 3"/>
          <p:cNvSpPr/>
          <p:nvPr/>
        </p:nvSpPr>
        <p:spPr>
          <a:xfrm>
            <a:off x="0" y="0"/>
            <a:ext cx="151560" cy="6857280"/>
          </a:xfrm>
          <a:prstGeom prst="rect">
            <a:avLst/>
          </a:prstGeom>
          <a:solidFill>
            <a:srgbClr val="ffffff"/>
          </a:solidFill>
        </p:spPr>
      </p:sp>
      <p:sp>
        <p:nvSpPr>
          <p:cNvPr id="143" name="CustomShape 4"/>
          <p:cNvSpPr/>
          <p:nvPr/>
        </p:nvSpPr>
        <p:spPr>
          <a:xfrm>
            <a:off x="8991720" y="0"/>
            <a:ext cx="151560" cy="6857280"/>
          </a:xfrm>
          <a:prstGeom prst="rect">
            <a:avLst/>
          </a:prstGeom>
          <a:solidFill>
            <a:srgbClr val="ffffff"/>
          </a:solidFill>
        </p:spPr>
      </p:sp>
      <p:sp>
        <p:nvSpPr>
          <p:cNvPr id="144" name="CustomShape 5"/>
          <p:cNvSpPr/>
          <p:nvPr/>
        </p:nvSpPr>
        <p:spPr>
          <a:xfrm>
            <a:off x="149400" y="6388560"/>
            <a:ext cx="8832240" cy="308880"/>
          </a:xfrm>
          <a:prstGeom prst="rect">
            <a:avLst/>
          </a:prstGeom>
          <a:solidFill>
            <a:srgbClr val="8cadae"/>
          </a:solidFill>
        </p:spPr>
      </p:sp>
      <p:sp>
        <p:nvSpPr>
          <p:cNvPr id="145" name="CustomShape 6"/>
          <p:cNvSpPr/>
          <p:nvPr/>
        </p:nvSpPr>
        <p:spPr>
          <a:xfrm>
            <a:off x="152280" y="155520"/>
            <a:ext cx="8832240" cy="6546240"/>
          </a:xfrm>
          <a:prstGeom prst="rect">
            <a:avLst/>
          </a:prstGeom>
          <a:ln w="9360">
            <a:solidFill>
              <a:srgbClr val="7b9899"/>
            </a:solidFill>
            <a:miter/>
          </a:ln>
        </p:spPr>
      </p:sp>
      <p:sp>
        <p:nvSpPr>
          <p:cNvPr id="146" name="Line 7"/>
          <p:cNvSpPr/>
          <p:nvPr/>
        </p:nvSpPr>
        <p:spPr>
          <a:xfrm>
            <a:off x="152280" y="1276560"/>
            <a:ext cx="8832960" cy="0"/>
          </a:xfrm>
          <a:prstGeom prst="line">
            <a:avLst/>
          </a:prstGeom>
          <a:ln cap="rnd" w="9360">
            <a:solidFill>
              <a:srgbClr val="7b9899"/>
            </a:solidFill>
            <a:custDash>
              <a:ds d="3675000000" sp="1225000000"/>
            </a:custDash>
            <a:round/>
          </a:ln>
        </p:spPr>
      </p:sp>
      <p:sp>
        <p:nvSpPr>
          <p:cNvPr id="147" name="CustomShape 8"/>
          <p:cNvSpPr/>
          <p:nvPr/>
        </p:nvSpPr>
        <p:spPr>
          <a:xfrm>
            <a:off x="4267080" y="956160"/>
            <a:ext cx="608760" cy="608760"/>
          </a:xfrm>
          <a:prstGeom prst="ellipse">
            <a:avLst/>
          </a:prstGeom>
          <a:solidFill>
            <a:srgbClr val="ffffff"/>
          </a:solidFill>
        </p:spPr>
      </p:sp>
      <p:sp>
        <p:nvSpPr>
          <p:cNvPr id="148" name="CustomShape 9"/>
          <p:cNvSpPr/>
          <p:nvPr/>
        </p:nvSpPr>
        <p:spPr>
          <a:xfrm>
            <a:off x="4361760" y="1050480"/>
            <a:ext cx="419760" cy="419760"/>
          </a:xfrm>
          <a:prstGeom prst="ellipse">
            <a:avLst/>
          </a:prstGeom>
          <a:solidFill>
            <a:srgbClr val="ffffff"/>
          </a:solidFill>
          <a:ln w="50760">
            <a:solidFill>
              <a:srgbClr val="7b9899"/>
            </a:solidFill>
            <a:round/>
          </a:ln>
        </p:spPr>
      </p:sp>
      <p:sp>
        <p:nvSpPr>
          <p:cNvPr id="149" name="CustomShape 10"/>
          <p:cNvSpPr/>
          <p:nvPr/>
        </p:nvSpPr>
        <p:spPr>
          <a:xfrm>
            <a:off x="152280" y="152280"/>
            <a:ext cx="8832240" cy="304200"/>
          </a:xfrm>
          <a:prstGeom prst="rect">
            <a:avLst/>
          </a:prstGeom>
          <a:solidFill>
            <a:srgbClr val="8cadae"/>
          </a:solidFill>
        </p:spPr>
      </p:sp>
      <p:sp>
        <p:nvSpPr>
          <p:cNvPr id="150" name="CustomShape 11"/>
          <p:cNvSpPr/>
          <p:nvPr/>
        </p:nvSpPr>
        <p:spPr>
          <a:xfrm>
            <a:off x="0" y="6705720"/>
            <a:ext cx="9143280" cy="151560"/>
          </a:xfrm>
          <a:prstGeom prst="rect">
            <a:avLst/>
          </a:prstGeom>
          <a:solidFill>
            <a:srgbClr val="ffffff"/>
          </a:solidFill>
        </p:spPr>
      </p:sp>
      <p:sp>
        <p:nvSpPr>
          <p:cNvPr id="151" name="CustomShape 12"/>
          <p:cNvSpPr/>
          <p:nvPr/>
        </p:nvSpPr>
        <p:spPr>
          <a:xfrm>
            <a:off x="8991720" y="0"/>
            <a:ext cx="151560" cy="6857280"/>
          </a:xfrm>
          <a:prstGeom prst="rect">
            <a:avLst/>
          </a:prstGeom>
          <a:solidFill>
            <a:srgbClr val="ffffff"/>
          </a:solidFill>
        </p:spPr>
      </p:sp>
      <p:sp>
        <p:nvSpPr>
          <p:cNvPr id="152" name="CustomShape 13"/>
          <p:cNvSpPr/>
          <p:nvPr/>
        </p:nvSpPr>
        <p:spPr>
          <a:xfrm>
            <a:off x="0" y="0"/>
            <a:ext cx="9143280" cy="118080"/>
          </a:xfrm>
          <a:prstGeom prst="rect">
            <a:avLst/>
          </a:prstGeom>
          <a:solidFill>
            <a:srgbClr val="ffffff"/>
          </a:solidFill>
        </p:spPr>
      </p:sp>
      <p:sp>
        <p:nvSpPr>
          <p:cNvPr id="153" name="CustomShape 14"/>
          <p:cNvSpPr/>
          <p:nvPr/>
        </p:nvSpPr>
        <p:spPr>
          <a:xfrm>
            <a:off x="0" y="0"/>
            <a:ext cx="151560" cy="6857280"/>
          </a:xfrm>
          <a:prstGeom prst="rect">
            <a:avLst/>
          </a:prstGeom>
          <a:solidFill>
            <a:srgbClr val="ffffff"/>
          </a:solidFill>
        </p:spPr>
      </p:sp>
      <p:sp>
        <p:nvSpPr>
          <p:cNvPr id="154" name="CustomShape 15"/>
          <p:cNvSpPr/>
          <p:nvPr/>
        </p:nvSpPr>
        <p:spPr>
          <a:xfrm>
            <a:off x="152280" y="609480"/>
            <a:ext cx="2742480" cy="5866560"/>
          </a:xfrm>
          <a:prstGeom prst="rect">
            <a:avLst/>
          </a:prstGeom>
          <a:solidFill>
            <a:srgbClr val="d16349"/>
          </a:solidFill>
        </p:spPr>
      </p:sp>
      <p:sp>
        <p:nvSpPr>
          <p:cNvPr id="155" name="CustomShape 16"/>
          <p:cNvSpPr/>
          <p:nvPr/>
        </p:nvSpPr>
        <p:spPr>
          <a:xfrm>
            <a:off x="152280" y="152280"/>
            <a:ext cx="8832240" cy="6546240"/>
          </a:xfrm>
          <a:prstGeom prst="rect">
            <a:avLst/>
          </a:prstGeom>
          <a:ln w="9360">
            <a:solidFill>
              <a:srgbClr val="7b9899"/>
            </a:solidFill>
            <a:miter/>
          </a:ln>
        </p:spPr>
      </p:sp>
      <p:sp>
        <p:nvSpPr>
          <p:cNvPr id="156" name="Line 17"/>
          <p:cNvSpPr/>
          <p:nvPr/>
        </p:nvSpPr>
        <p:spPr>
          <a:xfrm>
            <a:off x="152280" y="533160"/>
            <a:ext cx="8832960" cy="0"/>
          </a:xfrm>
          <a:prstGeom prst="line">
            <a:avLst/>
          </a:prstGeom>
          <a:ln cap="rnd" w="11520">
            <a:solidFill>
              <a:srgbClr val="7b9899"/>
            </a:solidFill>
            <a:custDash>
              <a:ds d="3675000000" sp="1225000000"/>
            </a:custDash>
            <a:round/>
          </a:ln>
        </p:spPr>
      </p:sp>
      <p:sp>
        <p:nvSpPr>
          <p:cNvPr id="157" name="CustomShape 18"/>
          <p:cNvSpPr/>
          <p:nvPr/>
        </p:nvSpPr>
        <p:spPr>
          <a:xfrm>
            <a:off x="1295280" y="228600"/>
            <a:ext cx="608760" cy="608760"/>
          </a:xfrm>
          <a:prstGeom prst="ellipse">
            <a:avLst/>
          </a:prstGeom>
          <a:solidFill>
            <a:srgbClr val="ffffff"/>
          </a:solidFill>
        </p:spPr>
      </p:sp>
      <p:sp>
        <p:nvSpPr>
          <p:cNvPr id="158" name="CustomShape 19"/>
          <p:cNvSpPr/>
          <p:nvPr/>
        </p:nvSpPr>
        <p:spPr>
          <a:xfrm>
            <a:off x="1389960" y="322920"/>
            <a:ext cx="419760" cy="419760"/>
          </a:xfrm>
          <a:prstGeom prst="ellipse">
            <a:avLst/>
          </a:prstGeom>
          <a:solidFill>
            <a:srgbClr val="ffffff"/>
          </a:solidFill>
          <a:ln w="50760">
            <a:solidFill>
              <a:srgbClr val="7b9899"/>
            </a:solidFill>
            <a:round/>
          </a:ln>
        </p:spPr>
      </p:sp>
      <p:sp>
        <p:nvSpPr>
          <p:cNvPr id="159" name="CustomShape 20"/>
          <p:cNvSpPr/>
          <p:nvPr/>
        </p:nvSpPr>
        <p:spPr>
          <a:xfrm>
            <a:off x="149400" y="6388560"/>
            <a:ext cx="8832240" cy="308880"/>
          </a:xfrm>
          <a:prstGeom prst="rect">
            <a:avLst/>
          </a:prstGeom>
          <a:solidFill>
            <a:srgbClr val="8cadae"/>
          </a:solidFill>
        </p:spPr>
      </p:sp>
      <p:sp>
        <p:nvSpPr>
          <p:cNvPr id="160" name="PlaceHolder 21"/>
          <p:cNvSpPr>
            <a:spLocks noGrp="1"/>
          </p:cNvSpPr>
          <p:nvPr>
            <p:ph type="title"/>
          </p:nvPr>
        </p:nvSpPr>
        <p:spPr>
          <a:xfrm>
            <a:off x="457200" y="273600"/>
            <a:ext cx="8229240" cy="1144800"/>
          </a:xfrm>
          <a:prstGeom prst="rect">
            <a:avLst/>
          </a:prstGeom>
        </p:spPr>
        <p:txBody>
          <a:bodyPr anchor="ctr" bIns="0" lIns="0" rIns="0" tIns="0" wrap="none"/>
          <a:p>
            <a:pPr algn="ctr"/>
            <a:r>
              <a:rPr lang="ru-RU"/>
              <a:t>Для правки текста заголовка щелкните мышью</a:t>
            </a:r>
            <a:endParaRPr/>
          </a:p>
        </p:txBody>
      </p:sp>
      <p:sp>
        <p:nvSpPr>
          <p:cNvPr id="161" name="PlaceHolder 22"/>
          <p:cNvSpPr>
            <a:spLocks noGrp="1"/>
          </p:cNvSpPr>
          <p:nvPr>
            <p:ph type="body"/>
          </p:nvPr>
        </p:nvSpPr>
        <p:spPr>
          <a:xfrm>
            <a:off x="457200" y="1604520"/>
            <a:ext cx="8046360" cy="3977280"/>
          </a:xfrm>
          <a:prstGeom prst="rect">
            <a:avLst/>
          </a:prstGeom>
        </p:spPr>
        <p:txBody>
          <a:bodyPr bIns="0" lIns="0" rIns="0" tIns="0" wrap="none"/>
          <a:p>
            <a:pPr>
              <a:buSzPct val="25000"/>
              <a:buFont typeface="StarSymbol"/>
              <a:buChar char=""/>
            </a:pPr>
            <a:r>
              <a:rPr lang="ru-RU"/>
              <a:t>Для правки структуры щелкните мышью</a:t>
            </a:r>
            <a:endParaRPr/>
          </a:p>
          <a:p>
            <a:pPr lvl="1">
              <a:buSzPct val="25000"/>
              <a:buFont typeface="StarSymbol"/>
              <a:buChar char=""/>
            </a:pPr>
            <a:r>
              <a:rPr lang="ru-RU"/>
              <a:t>Второй уровень структуры</a:t>
            </a:r>
            <a:endParaRPr/>
          </a:p>
          <a:p>
            <a:pPr lvl="2">
              <a:buSzPct val="25000"/>
              <a:buFont typeface="StarSymbol"/>
              <a:buChar char=""/>
            </a:pPr>
            <a:r>
              <a:rPr lang="ru-RU"/>
              <a:t>Третий уровень структуры</a:t>
            </a:r>
            <a:endParaRPr/>
          </a:p>
          <a:p>
            <a:pPr lvl="3">
              <a:buSzPct val="25000"/>
              <a:buFont typeface="StarSymbol"/>
              <a:buChar char=""/>
            </a:pPr>
            <a:r>
              <a:rPr lang="ru-RU"/>
              <a:t>Четвёртый уровень структуры</a:t>
            </a:r>
            <a:endParaRPr/>
          </a:p>
          <a:p>
            <a:pPr lvl="4">
              <a:buSzPct val="25000"/>
              <a:buFont typeface="StarSymbol"/>
              <a:buChar char=""/>
            </a:pPr>
            <a:r>
              <a:rPr lang="ru-RU"/>
              <a:t>Пятый уровень структуры</a:t>
            </a:r>
            <a:endParaRPr/>
          </a:p>
          <a:p>
            <a:pPr lvl="5">
              <a:buSzPct val="25000"/>
              <a:buFont typeface="StarSymbol"/>
              <a:buChar char=""/>
            </a:pPr>
            <a:r>
              <a:rPr lang="ru-RU"/>
              <a:t>Шестой уровень структуры</a:t>
            </a:r>
            <a:endParaRPr/>
          </a:p>
          <a:p>
            <a:pPr lvl="6">
              <a:buSzPct val="25000"/>
              <a:buFont typeface="StarSymbol"/>
              <a:buChar char=""/>
            </a:pPr>
            <a:r>
              <a:rPr lang="ru-RU"/>
              <a:t>Седьмой уровень структуры</a:t>
            </a:r>
            <a:endParaRPr/>
          </a:p>
        </p:txBody>
      </p:sp>
    </p:spTree>
  </p:cSld>
  <p:clrMap accent1="accent1" accent2="accent2" accent3="accent3" accent4="accent4" accent5="accent5" accent6="accent6" bg1="lt1" bg2="lt2" folHlink="folHlink" hlink="hlink" tx1="dk1" tx2="dk2"/>
  <p:sldLayoutIdLst>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p:cSld>
    <p:bg>
      <p:bgPr>
        <a:solidFill>
          <a:srgbClr val="c5d1d7"/>
        </a:solidFill>
      </p:bgPr>
    </p:bg>
    <p:spTree>
      <p:nvGrpSpPr>
        <p:cNvPr id="1" name=""/>
        <p:cNvGrpSpPr/>
        <p:nvPr/>
      </p:nvGrpSpPr>
      <p:grpSpPr>
        <a:xfrm>
          <a:off x="0" y="0"/>
          <a:ext cx="0" cy="0"/>
          <a:chOff x="0" y="0"/>
          <a:chExt cx="0" cy="0"/>
        </a:xfrm>
      </p:grpSpPr>
      <p:sp>
        <p:nvSpPr>
          <p:cNvPr id="194" name="CustomShape 1"/>
          <p:cNvSpPr/>
          <p:nvPr/>
        </p:nvSpPr>
        <p:spPr>
          <a:xfrm>
            <a:off x="0" y="6705720"/>
            <a:ext cx="9143280" cy="151560"/>
          </a:xfrm>
          <a:prstGeom prst="rect">
            <a:avLst/>
          </a:prstGeom>
          <a:solidFill>
            <a:srgbClr val="ffffff"/>
          </a:solidFill>
        </p:spPr>
      </p:sp>
      <p:sp>
        <p:nvSpPr>
          <p:cNvPr id="195" name="CustomShape 2"/>
          <p:cNvSpPr/>
          <p:nvPr/>
        </p:nvSpPr>
        <p:spPr>
          <a:xfrm>
            <a:off x="0" y="0"/>
            <a:ext cx="9143280" cy="1392480"/>
          </a:xfrm>
          <a:prstGeom prst="rect">
            <a:avLst/>
          </a:prstGeom>
          <a:solidFill>
            <a:srgbClr val="ffffff"/>
          </a:solidFill>
        </p:spPr>
      </p:sp>
      <p:sp>
        <p:nvSpPr>
          <p:cNvPr id="196" name="CustomShape 3"/>
          <p:cNvSpPr/>
          <p:nvPr/>
        </p:nvSpPr>
        <p:spPr>
          <a:xfrm>
            <a:off x="0" y="0"/>
            <a:ext cx="151560" cy="6857280"/>
          </a:xfrm>
          <a:prstGeom prst="rect">
            <a:avLst/>
          </a:prstGeom>
          <a:solidFill>
            <a:srgbClr val="ffffff"/>
          </a:solidFill>
        </p:spPr>
      </p:sp>
      <p:sp>
        <p:nvSpPr>
          <p:cNvPr id="197" name="CustomShape 4"/>
          <p:cNvSpPr/>
          <p:nvPr/>
        </p:nvSpPr>
        <p:spPr>
          <a:xfrm>
            <a:off x="8991720" y="0"/>
            <a:ext cx="151560" cy="6857280"/>
          </a:xfrm>
          <a:prstGeom prst="rect">
            <a:avLst/>
          </a:prstGeom>
          <a:solidFill>
            <a:srgbClr val="ffffff"/>
          </a:solidFill>
        </p:spPr>
      </p:sp>
      <p:sp>
        <p:nvSpPr>
          <p:cNvPr id="198" name="CustomShape 5"/>
          <p:cNvSpPr/>
          <p:nvPr/>
        </p:nvSpPr>
        <p:spPr>
          <a:xfrm>
            <a:off x="149400" y="6388560"/>
            <a:ext cx="8832240" cy="308880"/>
          </a:xfrm>
          <a:prstGeom prst="rect">
            <a:avLst/>
          </a:prstGeom>
          <a:solidFill>
            <a:srgbClr val="8cadae"/>
          </a:solidFill>
        </p:spPr>
      </p:sp>
      <p:sp>
        <p:nvSpPr>
          <p:cNvPr id="199" name="CustomShape 6"/>
          <p:cNvSpPr/>
          <p:nvPr/>
        </p:nvSpPr>
        <p:spPr>
          <a:xfrm>
            <a:off x="152280" y="155520"/>
            <a:ext cx="8832240" cy="6546240"/>
          </a:xfrm>
          <a:prstGeom prst="rect">
            <a:avLst/>
          </a:prstGeom>
          <a:ln w="9360">
            <a:solidFill>
              <a:srgbClr val="7b9899"/>
            </a:solidFill>
            <a:miter/>
          </a:ln>
        </p:spPr>
      </p:sp>
      <p:sp>
        <p:nvSpPr>
          <p:cNvPr id="200" name="Line 7"/>
          <p:cNvSpPr/>
          <p:nvPr/>
        </p:nvSpPr>
        <p:spPr>
          <a:xfrm>
            <a:off x="152280" y="1276560"/>
            <a:ext cx="8832960" cy="0"/>
          </a:xfrm>
          <a:prstGeom prst="line">
            <a:avLst/>
          </a:prstGeom>
          <a:ln cap="rnd" w="9360">
            <a:solidFill>
              <a:srgbClr val="7b9899"/>
            </a:solidFill>
            <a:custDash>
              <a:ds d="3675000000" sp="1225000000"/>
            </a:custDash>
            <a:round/>
          </a:ln>
        </p:spPr>
      </p:sp>
      <p:sp>
        <p:nvSpPr>
          <p:cNvPr id="201" name="CustomShape 8"/>
          <p:cNvSpPr/>
          <p:nvPr/>
        </p:nvSpPr>
        <p:spPr>
          <a:xfrm>
            <a:off x="4267080" y="956160"/>
            <a:ext cx="608760" cy="608760"/>
          </a:xfrm>
          <a:prstGeom prst="ellipse">
            <a:avLst/>
          </a:prstGeom>
          <a:solidFill>
            <a:srgbClr val="ffffff"/>
          </a:solidFill>
        </p:spPr>
      </p:sp>
      <p:sp>
        <p:nvSpPr>
          <p:cNvPr id="202" name="CustomShape 9"/>
          <p:cNvSpPr/>
          <p:nvPr/>
        </p:nvSpPr>
        <p:spPr>
          <a:xfrm>
            <a:off x="4361760" y="1050480"/>
            <a:ext cx="419760" cy="419760"/>
          </a:xfrm>
          <a:prstGeom prst="ellipse">
            <a:avLst/>
          </a:prstGeom>
          <a:solidFill>
            <a:srgbClr val="ffffff"/>
          </a:solidFill>
          <a:ln w="50760">
            <a:solidFill>
              <a:srgbClr val="7b9899"/>
            </a:solidFill>
            <a:round/>
          </a:ln>
        </p:spPr>
      </p:sp>
      <p:sp>
        <p:nvSpPr>
          <p:cNvPr id="203" name="Line 10"/>
          <p:cNvSpPr/>
          <p:nvPr/>
        </p:nvSpPr>
        <p:spPr>
          <a:xfrm flipV="1">
            <a:off x="4572000" y="2199960"/>
            <a:ext cx="0" cy="4188240"/>
          </a:xfrm>
          <a:prstGeom prst="line">
            <a:avLst/>
          </a:prstGeom>
          <a:ln cap="rnd" w="9360">
            <a:solidFill>
              <a:srgbClr val="646b86"/>
            </a:solidFill>
            <a:custDash>
              <a:ds d="3675000000" sp="1225000000"/>
            </a:custDash>
            <a:round/>
          </a:ln>
        </p:spPr>
      </p:sp>
      <p:sp>
        <p:nvSpPr>
          <p:cNvPr id="204" name="CustomShape 11"/>
          <p:cNvSpPr/>
          <p:nvPr/>
        </p:nvSpPr>
        <p:spPr>
          <a:xfrm>
            <a:off x="0" y="0"/>
            <a:ext cx="9143280" cy="1447200"/>
          </a:xfrm>
          <a:prstGeom prst="rect">
            <a:avLst/>
          </a:prstGeom>
          <a:solidFill>
            <a:srgbClr val="ffffff"/>
          </a:solidFill>
        </p:spPr>
      </p:sp>
      <p:sp>
        <p:nvSpPr>
          <p:cNvPr id="205" name="CustomShape 12"/>
          <p:cNvSpPr/>
          <p:nvPr/>
        </p:nvSpPr>
        <p:spPr>
          <a:xfrm>
            <a:off x="0" y="6705720"/>
            <a:ext cx="9143280" cy="151560"/>
          </a:xfrm>
          <a:prstGeom prst="rect">
            <a:avLst/>
          </a:prstGeom>
          <a:solidFill>
            <a:srgbClr val="ffffff"/>
          </a:solidFill>
        </p:spPr>
      </p:sp>
      <p:sp>
        <p:nvSpPr>
          <p:cNvPr id="206" name="CustomShape 13"/>
          <p:cNvSpPr/>
          <p:nvPr/>
        </p:nvSpPr>
        <p:spPr>
          <a:xfrm>
            <a:off x="0" y="0"/>
            <a:ext cx="151560" cy="6857280"/>
          </a:xfrm>
          <a:prstGeom prst="rect">
            <a:avLst/>
          </a:prstGeom>
          <a:solidFill>
            <a:srgbClr val="ffffff"/>
          </a:solidFill>
        </p:spPr>
      </p:sp>
      <p:sp>
        <p:nvSpPr>
          <p:cNvPr id="207" name="CustomShape 14"/>
          <p:cNvSpPr/>
          <p:nvPr/>
        </p:nvSpPr>
        <p:spPr>
          <a:xfrm>
            <a:off x="8991720" y="0"/>
            <a:ext cx="151560" cy="6857280"/>
          </a:xfrm>
          <a:prstGeom prst="rect">
            <a:avLst/>
          </a:prstGeom>
          <a:solidFill>
            <a:srgbClr val="ffffff"/>
          </a:solidFill>
        </p:spPr>
      </p:sp>
      <p:sp>
        <p:nvSpPr>
          <p:cNvPr id="208" name="CustomShape 15"/>
          <p:cNvSpPr/>
          <p:nvPr/>
        </p:nvSpPr>
        <p:spPr>
          <a:xfrm>
            <a:off x="152280" y="1371600"/>
            <a:ext cx="8832240" cy="913680"/>
          </a:xfrm>
          <a:prstGeom prst="rect">
            <a:avLst/>
          </a:prstGeom>
          <a:solidFill>
            <a:srgbClr val="d16349"/>
          </a:solidFill>
        </p:spPr>
      </p:sp>
      <p:sp>
        <p:nvSpPr>
          <p:cNvPr id="209" name="CustomShape 16"/>
          <p:cNvSpPr/>
          <p:nvPr/>
        </p:nvSpPr>
        <p:spPr>
          <a:xfrm>
            <a:off x="145800" y="6391800"/>
            <a:ext cx="8832240" cy="310320"/>
          </a:xfrm>
          <a:prstGeom prst="rect">
            <a:avLst/>
          </a:prstGeom>
          <a:solidFill>
            <a:srgbClr val="8cadae"/>
          </a:solidFill>
        </p:spPr>
      </p:sp>
      <p:sp>
        <p:nvSpPr>
          <p:cNvPr id="210" name="Line 17"/>
          <p:cNvSpPr/>
          <p:nvPr/>
        </p:nvSpPr>
        <p:spPr>
          <a:xfrm>
            <a:off x="152280" y="1280160"/>
            <a:ext cx="8832960" cy="0"/>
          </a:xfrm>
          <a:prstGeom prst="line">
            <a:avLst/>
          </a:prstGeom>
          <a:ln cap="rnd" w="11520">
            <a:solidFill>
              <a:srgbClr val="7b9899"/>
            </a:solidFill>
            <a:custDash>
              <a:ds d="3675000000" sp="1225000000"/>
            </a:custDash>
            <a:round/>
          </a:ln>
        </p:spPr>
      </p:sp>
      <p:sp>
        <p:nvSpPr>
          <p:cNvPr id="211" name="CustomShape 18"/>
          <p:cNvSpPr/>
          <p:nvPr/>
        </p:nvSpPr>
        <p:spPr>
          <a:xfrm>
            <a:off x="152280" y="155520"/>
            <a:ext cx="8832240" cy="6546240"/>
          </a:xfrm>
          <a:prstGeom prst="rect">
            <a:avLst/>
          </a:prstGeom>
          <a:ln w="9360">
            <a:solidFill>
              <a:srgbClr val="7b9899"/>
            </a:solidFill>
            <a:miter/>
          </a:ln>
        </p:spPr>
      </p:sp>
      <p:sp>
        <p:nvSpPr>
          <p:cNvPr id="212" name="CustomShape 19"/>
          <p:cNvSpPr/>
          <p:nvPr/>
        </p:nvSpPr>
        <p:spPr>
          <a:xfrm>
            <a:off x="4267080" y="956160"/>
            <a:ext cx="608760" cy="608760"/>
          </a:xfrm>
          <a:prstGeom prst="ellipse">
            <a:avLst/>
          </a:prstGeom>
          <a:solidFill>
            <a:srgbClr val="ffffff"/>
          </a:solidFill>
        </p:spPr>
      </p:sp>
      <p:sp>
        <p:nvSpPr>
          <p:cNvPr id="213" name="CustomShape 20"/>
          <p:cNvSpPr/>
          <p:nvPr/>
        </p:nvSpPr>
        <p:spPr>
          <a:xfrm>
            <a:off x="4361760" y="1050480"/>
            <a:ext cx="419760" cy="419760"/>
          </a:xfrm>
          <a:prstGeom prst="ellipse">
            <a:avLst/>
          </a:prstGeom>
          <a:solidFill>
            <a:srgbClr val="ffffff"/>
          </a:solidFill>
          <a:ln w="50760">
            <a:solidFill>
              <a:srgbClr val="7b9899"/>
            </a:solidFill>
            <a:round/>
          </a:ln>
        </p:spPr>
      </p:sp>
      <p:sp>
        <p:nvSpPr>
          <p:cNvPr id="214" name="PlaceHolder 21"/>
          <p:cNvSpPr>
            <a:spLocks noGrp="1"/>
          </p:cNvSpPr>
          <p:nvPr>
            <p:ph type="title"/>
          </p:nvPr>
        </p:nvSpPr>
        <p:spPr>
          <a:xfrm>
            <a:off x="457200" y="273600"/>
            <a:ext cx="8229240" cy="1144800"/>
          </a:xfrm>
          <a:prstGeom prst="rect">
            <a:avLst/>
          </a:prstGeom>
        </p:spPr>
        <p:txBody>
          <a:bodyPr anchor="ctr" bIns="0" lIns="0" rIns="0" tIns="0" wrap="none"/>
          <a:p>
            <a:pPr algn="ctr"/>
            <a:r>
              <a:rPr lang="ru-RU"/>
              <a:t>Для правки текста заголовка щелкните мышью</a:t>
            </a:r>
            <a:endParaRPr/>
          </a:p>
        </p:txBody>
      </p:sp>
      <p:sp>
        <p:nvSpPr>
          <p:cNvPr id="215" name="PlaceHolder 22"/>
          <p:cNvSpPr>
            <a:spLocks noGrp="1"/>
          </p:cNvSpPr>
          <p:nvPr>
            <p:ph type="body"/>
          </p:nvPr>
        </p:nvSpPr>
        <p:spPr>
          <a:xfrm>
            <a:off x="457200" y="1604520"/>
            <a:ext cx="8046360" cy="3977280"/>
          </a:xfrm>
          <a:prstGeom prst="rect">
            <a:avLst/>
          </a:prstGeom>
        </p:spPr>
        <p:txBody>
          <a:bodyPr bIns="0" lIns="0" rIns="0" tIns="0" wrap="none"/>
          <a:p>
            <a:pPr>
              <a:buSzPct val="25000"/>
              <a:buFont typeface="StarSymbol"/>
              <a:buChar char=""/>
            </a:pPr>
            <a:r>
              <a:rPr lang="ru-RU"/>
              <a:t>Для правки структуры щелкните мышью</a:t>
            </a:r>
            <a:endParaRPr/>
          </a:p>
          <a:p>
            <a:pPr lvl="1">
              <a:buSzPct val="25000"/>
              <a:buFont typeface="StarSymbol"/>
              <a:buChar char=""/>
            </a:pPr>
            <a:r>
              <a:rPr lang="ru-RU"/>
              <a:t>Второй уровень структуры</a:t>
            </a:r>
            <a:endParaRPr/>
          </a:p>
          <a:p>
            <a:pPr lvl="2">
              <a:buSzPct val="25000"/>
              <a:buFont typeface="StarSymbol"/>
              <a:buChar char=""/>
            </a:pPr>
            <a:r>
              <a:rPr lang="ru-RU"/>
              <a:t>Третий уровень структуры</a:t>
            </a:r>
            <a:endParaRPr/>
          </a:p>
          <a:p>
            <a:pPr lvl="3">
              <a:buSzPct val="25000"/>
              <a:buFont typeface="StarSymbol"/>
              <a:buChar char=""/>
            </a:pPr>
            <a:r>
              <a:rPr lang="ru-RU"/>
              <a:t>Четвёртый уровень структуры</a:t>
            </a:r>
            <a:endParaRPr/>
          </a:p>
          <a:p>
            <a:pPr lvl="4">
              <a:buSzPct val="25000"/>
              <a:buFont typeface="StarSymbol"/>
              <a:buChar char=""/>
            </a:pPr>
            <a:r>
              <a:rPr lang="ru-RU"/>
              <a:t>Пятый уровень структуры</a:t>
            </a:r>
            <a:endParaRPr/>
          </a:p>
          <a:p>
            <a:pPr lvl="5">
              <a:buSzPct val="25000"/>
              <a:buFont typeface="StarSymbol"/>
              <a:buChar char=""/>
            </a:pPr>
            <a:r>
              <a:rPr lang="ru-RU"/>
              <a:t>Шестой уровень структуры</a:t>
            </a:r>
            <a:endParaRPr/>
          </a:p>
          <a:p>
            <a:pPr lvl="6">
              <a:buSzPct val="25000"/>
              <a:buFont typeface="StarSymbol"/>
              <a:buChar char=""/>
            </a:pPr>
            <a:r>
              <a:rPr lang="ru-RU"/>
              <a:t>Седьмой уровень структуры</a:t>
            </a:r>
            <a:endParaRPr/>
          </a:p>
        </p:txBody>
      </p:sp>
    </p:spTree>
  </p:cSld>
  <p:clrMap accent1="accent1" accent2="accent2" accent3="accent3" accent4="accent4" accent5="accent5" accent6="accent6" bg1="lt1" bg2="lt2" folHlink="folHlink" hlink="hlink" tx1="dk1" tx2="dk2"/>
  <p:sldLayoutIdLst>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 id="2147483712"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image" Target="../media/image6.jpeg"/><Relationship Id="rId2" Type="http://schemas.openxmlformats.org/officeDocument/2006/relationships/slideLayout" Target="../slideLayouts/slideLayout28.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3.xml.rels><?xml version="1.0" encoding="UTF-8"?>
<Relationships xmlns="http://schemas.openxmlformats.org/package/2006/relationships"><Relationship Id="rId1" Type="http://schemas.openxmlformats.org/officeDocument/2006/relationships/image" Target="../media/image7.jpeg"/><Relationship Id="rId2" Type="http://schemas.openxmlformats.org/officeDocument/2006/relationships/slideLayout" Target="../slideLayouts/slideLayout28.xml"/>
</Relationships>
</file>

<file path=ppt/slides/_rels/slide14.xml.rels><?xml version="1.0" encoding="UTF-8"?>
<Relationships xmlns="http://schemas.openxmlformats.org/package/2006/relationships"><Relationship Id="rId1" Type="http://schemas.openxmlformats.org/officeDocument/2006/relationships/image" Target="../media/image8.jpeg"/><Relationship Id="rId2" Type="http://schemas.openxmlformats.org/officeDocument/2006/relationships/slideLayout" Target="../slideLayouts/slideLayout37.xml"/>
</Relationships>
</file>

<file path=ppt/slides/_rels/slide15.xml.rels><?xml version="1.0" encoding="UTF-8"?>
<Relationships xmlns="http://schemas.openxmlformats.org/package/2006/relationships"><Relationship Id="rId1" Type="http://schemas.openxmlformats.org/officeDocument/2006/relationships/image" Target="../media/image9.jpeg"/><Relationship Id="rId2" Type="http://schemas.openxmlformats.org/officeDocument/2006/relationships/slideLayout" Target="../slideLayouts/slideLayout28.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49.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image" Target="../media/image2.jpeg"/><Relationship Id="rId2" Type="http://schemas.openxmlformats.org/officeDocument/2006/relationships/slideLayout" Target="../slideLayouts/slideLayout28.xml"/>
</Relationships>
</file>

<file path=ppt/slides/_rels/slide5.xml.rels><?xml version="1.0" encoding="UTF-8"?>
<Relationships xmlns="http://schemas.openxmlformats.org/package/2006/relationships"><Relationship Id="rId1" Type="http://schemas.openxmlformats.org/officeDocument/2006/relationships/image" Target="../media/image3.jpeg"/><Relationship Id="rId2" Type="http://schemas.openxmlformats.org/officeDocument/2006/relationships/slideLayout" Target="../slideLayouts/slideLayout28.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image" Target="../media/image4.jpeg"/><Relationship Id="rId2" Type="http://schemas.openxmlformats.org/officeDocument/2006/relationships/slideLayout" Target="../slideLayouts/slideLayout28.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image" Target="../media/image5.jpeg"/><Relationship Id="rId2" Type="http://schemas.openxmlformats.org/officeDocument/2006/relationships/slideLayout" Target="../slideLayouts/slideLayout37.xml"/>
</Relationships>
</file>

<file path=ppt/slides/slide1.xml><?xml version="1.0" encoding="utf-8"?>
<p:sld xmlns:a="http://schemas.openxmlformats.org/drawingml/2006/main" xmlns:p="http://schemas.openxmlformats.org/presentationml/2006/main" xmlns:r="http://schemas.openxmlformats.org/officeDocument/2006/relationships">
  <p:cSld>
    <p:bg>
      <p:bgPr>
        <a:blipFill>
          <a:blip r:embed="rId1"/>
          <a:stretch>
            <a:fillRect/>
          </a:stretch>
        </a:blipFill>
      </p:bgPr>
    </p:bg>
    <p:spTree>
      <p:nvGrpSpPr>
        <p:cNvPr id="1" name=""/>
        <p:cNvGrpSpPr/>
        <p:nvPr/>
      </p:nvGrpSpPr>
      <p:grpSpPr>
        <a:xfrm>
          <a:off x="0" y="0"/>
          <a:ext cx="0" cy="0"/>
          <a:chOff x="0" y="0"/>
          <a:chExt cx="0" cy="0"/>
        </a:xfrm>
      </p:grpSpPr>
      <p:sp>
        <p:nvSpPr>
          <p:cNvPr id="248" name="CustomShape 1"/>
          <p:cNvSpPr/>
          <p:nvPr/>
        </p:nvSpPr>
        <p:spPr>
          <a:xfrm>
            <a:off x="1371600" y="2819520"/>
            <a:ext cx="6400080" cy="1751760"/>
          </a:xfrm>
          <a:prstGeom prst="rect">
            <a:avLst/>
          </a:prstGeom>
        </p:spPr>
        <p:txBody>
          <a:bodyPr bIns="45000" lIns="90000" rIns="90000" tIns="45000"/>
          <a:p>
            <a:pPr algn="ctr">
              <a:lnSpc>
                <a:spcPct val="100000"/>
              </a:lnSpc>
            </a:pPr>
            <a:endParaRPr/>
          </a:p>
          <a:p>
            <a:pPr algn="ctr">
              <a:lnSpc>
                <a:spcPct val="100000"/>
              </a:lnSpc>
            </a:pPr>
            <a:endParaRPr/>
          </a:p>
        </p:txBody>
      </p:sp>
      <p:sp>
        <p:nvSpPr>
          <p:cNvPr id="249" name="CustomShape 2"/>
          <p:cNvSpPr/>
          <p:nvPr/>
        </p:nvSpPr>
        <p:spPr>
          <a:xfrm>
            <a:off x="685800" y="380880"/>
            <a:ext cx="7771680" cy="1751760"/>
          </a:xfrm>
          <a:prstGeom prst="rect">
            <a:avLst/>
          </a:prstGeom>
        </p:spPr>
        <p:txBody>
          <a:bodyPr anchor="b" bIns="45000" lIns="90000" rIns="90000" tIns="45000"/>
          <a:p>
            <a:pPr>
              <a:lnSpc>
                <a:spcPct val="100000"/>
              </a:lnSpc>
            </a:pPr>
            <a:r>
              <a:rPr b="1" i="1" lang="ru-RU" sz="4200">
                <a:solidFill>
                  <a:srgbClr val="a9432b"/>
                </a:solidFill>
                <a:latin typeface="Georgia"/>
              </a:rPr>
              <a:t> </a:t>
            </a:r>
            <a:r>
              <a:rPr b="1" i="1" lang="ru-RU" sz="6600">
                <a:solidFill>
                  <a:srgbClr val="a9432b"/>
                </a:solidFill>
                <a:latin typeface="Georgia"/>
              </a:rPr>
              <a:t>Тұлғалық өсу мәселесі</a:t>
            </a:r>
            <a:endParaRPr/>
          </a:p>
        </p:txBody>
      </p:sp>
    </p:spTree>
  </p:cSld>
  <p:timing>
    <p:tnLst>
      <p:par>
        <p:cTn dur="indefinite" id="1" nodeType="tmRoot" restart="never">
          <p:childTnLst>
            <p:seq>
              <p:cTn id="2" nodeType="mainSeq"/>
              <p:prevCondLst>
                <p:cond delay="0" evt="onPrev">
                  <p:tgtEl>
                    <p:sldTgt/>
                  </p:tgtEl>
                </p:cond>
              </p:prevCondLst>
              <p:nextCondLst>
                <p:cond delay="0" evt="onNext">
                  <p:tgtEl>
                    <p:sldTgt/>
                  </p:tgtEl>
                </p:cond>
              </p:nextCondLst>
            </p:seq>
          </p:childTnLst>
        </p:cTn>
      </p:par>
    </p:tnLst>
  </p:timing>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68" name="CustomShape 1"/>
          <p:cNvSpPr/>
          <p:nvPr/>
        </p:nvSpPr>
        <p:spPr>
          <a:xfrm>
            <a:off x="2972520" y="1600200"/>
            <a:ext cx="2436120" cy="2436120"/>
          </a:xfrm>
          <a:prstGeom prst="triangle">
            <a:avLst>
              <a:gd fmla="val 50000" name="adj"/>
            </a:avLst>
          </a:prstGeom>
          <a:solidFill>
            <a:srgbClr val="d16349"/>
          </a:solidFill>
          <a:ln cap="rnd" w="11520">
            <a:solidFill>
              <a:srgbClr val="ffffff"/>
            </a:solidFill>
            <a:custDash>
              <a:ds d="3675000000" sp="1225000000"/>
            </a:custDash>
            <a:round/>
          </a:ln>
        </p:spPr>
        <p:txBody>
          <a:bodyPr anchor="ctr" bIns="57240" lIns="57240" rIns="57240" tIns="57240"/>
          <a:p>
            <a:pPr algn="ctr">
              <a:lnSpc>
                <a:spcPct val="90000"/>
              </a:lnSpc>
            </a:pPr>
            <a:r>
              <a:rPr lang="ru-RU" sz="1500">
                <a:solidFill>
                  <a:srgbClr val="ffffff"/>
                </a:solidFill>
                <a:latin typeface="Georgia"/>
              </a:rPr>
              <a:t>Рухани оянуға әкелетін кризис;</a:t>
            </a:r>
            <a:endParaRPr/>
          </a:p>
        </p:txBody>
      </p:sp>
      <p:sp>
        <p:nvSpPr>
          <p:cNvPr id="269" name="CustomShape 2"/>
          <p:cNvSpPr/>
          <p:nvPr/>
        </p:nvSpPr>
        <p:spPr>
          <a:xfrm>
            <a:off x="1754280" y="4037040"/>
            <a:ext cx="2436120" cy="2436120"/>
          </a:xfrm>
          <a:prstGeom prst="triangle">
            <a:avLst>
              <a:gd fmla="val 50000" name="adj"/>
            </a:avLst>
          </a:prstGeom>
          <a:solidFill>
            <a:srgbClr val="d16349"/>
          </a:solidFill>
          <a:ln cap="rnd" w="11520">
            <a:solidFill>
              <a:srgbClr val="ffffff"/>
            </a:solidFill>
            <a:custDash>
              <a:ds d="3675000000" sp="1225000000"/>
            </a:custDash>
            <a:round/>
          </a:ln>
        </p:spPr>
        <p:txBody>
          <a:bodyPr anchor="ctr" bIns="57240" lIns="57240" rIns="57240" tIns="57240"/>
          <a:p>
            <a:pPr algn="ctr">
              <a:lnSpc>
                <a:spcPct val="90000"/>
              </a:lnSpc>
            </a:pPr>
            <a:r>
              <a:rPr lang="ru-RU" sz="1500">
                <a:solidFill>
                  <a:srgbClr val="ffffff"/>
                </a:solidFill>
                <a:latin typeface="Georgia"/>
              </a:rPr>
              <a:t>Рухани оянумен келетін кризис;</a:t>
            </a:r>
            <a:endParaRPr/>
          </a:p>
        </p:txBody>
      </p:sp>
      <p:sp>
        <p:nvSpPr>
          <p:cNvPr id="270" name="CustomShape 3"/>
          <p:cNvSpPr/>
          <p:nvPr/>
        </p:nvSpPr>
        <p:spPr>
          <a:xfrm rot="10800000">
            <a:off x="2973240" y="4037040"/>
            <a:ext cx="2436120" cy="2436120"/>
          </a:xfrm>
          <a:prstGeom prst="triangle">
            <a:avLst>
              <a:gd fmla="val 50000" name="adj"/>
            </a:avLst>
          </a:prstGeom>
          <a:solidFill>
            <a:srgbClr val="d16349"/>
          </a:solidFill>
          <a:ln cap="rnd" w="11520">
            <a:solidFill>
              <a:srgbClr val="ffffff"/>
            </a:solidFill>
            <a:custDash>
              <a:ds d="3675000000" sp="1225000000"/>
            </a:custDash>
            <a:round/>
          </a:ln>
        </p:spPr>
        <p:txBody>
          <a:bodyPr anchor="ctr" bIns="57240" lIns="57240" rIns="57240" tIns="57240"/>
          <a:p>
            <a:pPr algn="ctr">
              <a:lnSpc>
                <a:spcPct val="90000"/>
              </a:lnSpc>
            </a:pPr>
            <a:r>
              <a:rPr lang="ru-RU" sz="1500">
                <a:solidFill>
                  <a:srgbClr val="ffffff"/>
                </a:solidFill>
                <a:latin typeface="Georgia"/>
              </a:rPr>
              <a:t>Өзгеру процессінің фазалары</a:t>
            </a:r>
            <a:endParaRPr/>
          </a:p>
        </p:txBody>
      </p:sp>
      <p:sp>
        <p:nvSpPr>
          <p:cNvPr id="271" name="CustomShape 4"/>
          <p:cNvSpPr/>
          <p:nvPr/>
        </p:nvSpPr>
        <p:spPr>
          <a:xfrm>
            <a:off x="4191120" y="4037040"/>
            <a:ext cx="2436120" cy="2436120"/>
          </a:xfrm>
          <a:prstGeom prst="triangle">
            <a:avLst>
              <a:gd fmla="val 50000" name="adj"/>
            </a:avLst>
          </a:prstGeom>
          <a:solidFill>
            <a:srgbClr val="d16349"/>
          </a:solidFill>
          <a:ln cap="rnd" w="11520">
            <a:solidFill>
              <a:srgbClr val="ffffff"/>
            </a:solidFill>
            <a:custDash>
              <a:ds d="3675000000" sp="1225000000"/>
            </a:custDash>
            <a:round/>
          </a:ln>
        </p:spPr>
        <p:txBody>
          <a:bodyPr anchor="ctr" bIns="57240" lIns="57240" rIns="57240" tIns="57240"/>
          <a:p>
            <a:pPr algn="ctr">
              <a:lnSpc>
                <a:spcPct val="90000"/>
              </a:lnSpc>
            </a:pPr>
            <a:r>
              <a:rPr lang="ru-RU" sz="1500">
                <a:solidFill>
                  <a:srgbClr val="ffffff"/>
                </a:solidFill>
                <a:latin typeface="Georgia"/>
              </a:rPr>
              <a:t>Рухани оянудан кейін келетін реакция;</a:t>
            </a:r>
            <a:endParaRPr/>
          </a:p>
        </p:txBody>
      </p:sp>
      <p:sp>
        <p:nvSpPr>
          <p:cNvPr id="272" name="CustomShape 5"/>
          <p:cNvSpPr/>
          <p:nvPr/>
        </p:nvSpPr>
        <p:spPr>
          <a:xfrm>
            <a:off x="457200" y="188640"/>
            <a:ext cx="7466760" cy="1228320"/>
          </a:xfrm>
          <a:prstGeom prst="rect">
            <a:avLst/>
          </a:prstGeom>
        </p:spPr>
        <p:txBody>
          <a:bodyPr anchor="b" bIns="45000" lIns="90000" rIns="90000" tIns="45000"/>
          <a:p>
            <a:endParaRPr/>
          </a:p>
          <a:p>
            <a:endParaRPr/>
          </a:p>
          <a:p>
            <a:endParaRPr/>
          </a:p>
          <a:p>
            <a:r>
              <a:rPr b="1" lang="ru-RU" sz="2000">
                <a:solidFill>
                  <a:srgbClr val="000000"/>
                </a:solidFill>
                <a:latin typeface="Georgia"/>
              </a:rPr>
              <a:t>Р.Ассаджолидің көз-қарасы бойынша тұлғалық өсу рухани кризистармен бірге жүреді:</a:t>
            </a:r>
            <a:endParaRPr/>
          </a:p>
          <a:p>
            <a:pPr>
              <a:lnSpc>
                <a:spcPct val="100000"/>
              </a:lnSpc>
            </a:pPr>
            <a:endParaRPr/>
          </a:p>
        </p:txBody>
      </p:sp>
    </p:spTree>
  </p:cSld>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pic>
        <p:nvPicPr>
          <p:cNvPr descr="" id="273" name="Содержимое 7"/>
          <p:cNvPicPr/>
          <p:nvPr/>
        </p:nvPicPr>
        <p:blipFill>
          <a:blip r:embed="rId1"/>
          <a:stretch>
            <a:fillRect/>
          </a:stretch>
        </p:blipFill>
        <p:spPr>
          <a:xfrm>
            <a:off x="179640" y="188640"/>
            <a:ext cx="4391640" cy="6480000"/>
          </a:xfrm>
          <a:prstGeom prst="rect">
            <a:avLst/>
          </a:prstGeom>
        </p:spPr>
      </p:pic>
      <p:sp>
        <p:nvSpPr>
          <p:cNvPr id="274" name="CustomShape 1"/>
          <p:cNvSpPr/>
          <p:nvPr/>
        </p:nvSpPr>
        <p:spPr>
          <a:xfrm>
            <a:off x="4800600" y="1371600"/>
            <a:ext cx="4037760" cy="4681080"/>
          </a:xfrm>
          <a:prstGeom prst="rect">
            <a:avLst/>
          </a:prstGeom>
        </p:spPr>
        <p:txBody>
          <a:bodyPr bIns="45000" lIns="90000" rIns="90000" tIns="45000"/>
          <a:p>
            <a:pPr>
              <a:lnSpc>
                <a:spcPct val="100000"/>
              </a:lnSpc>
              <a:buSzPct val="25000"/>
              <a:buFont charset="2" typeface="Wingdings 2"/>
              <a:buChar char=""/>
            </a:pPr>
            <a:r>
              <a:rPr lang="ru-RU" sz="2500">
                <a:solidFill>
                  <a:srgbClr val="ffffff"/>
                </a:solidFill>
                <a:latin typeface="Georgia"/>
              </a:rPr>
              <a:t>Шетел психологтарының Э.Берн, Дж. Бьюджентал, М. Джеймс және Д.Джонгвард, Л. Камерон-Бэндлер, Д. Гордон және М.Лебо, Г. Лецщ, Дж. Райенуотер, Ф.Перлз, К.Руестам, В.Франкпа, И.Ялома және т.б. жұмыстарында «тұлғалық өсу» мәселесі қарастырылады.</a:t>
            </a:r>
            <a:endParaRPr/>
          </a:p>
          <a:p>
            <a:pPr>
              <a:lnSpc>
                <a:spcPct val="100000"/>
              </a:lnSpc>
            </a:pPr>
            <a:endParaRPr/>
          </a:p>
        </p:txBody>
      </p:sp>
    </p:spTree>
  </p:cSld>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75" name="CustomShape 1"/>
          <p:cNvSpPr/>
          <p:nvPr/>
        </p:nvSpPr>
        <p:spPr>
          <a:xfrm>
            <a:off x="301680" y="1527120"/>
            <a:ext cx="8503200" cy="4571280"/>
          </a:xfrm>
          <a:prstGeom prst="rect">
            <a:avLst/>
          </a:prstGeom>
        </p:spPr>
        <p:txBody>
          <a:bodyPr bIns="45000" lIns="90000" rIns="90000" tIns="45000"/>
          <a:p>
            <a:pPr>
              <a:lnSpc>
                <a:spcPct val="100000"/>
              </a:lnSpc>
              <a:buSzPct val="25000"/>
              <a:buFont charset="2" typeface="Wingdings 2"/>
              <a:buChar char=""/>
            </a:pPr>
            <a:r>
              <a:rPr lang="ru-RU" sz="2700">
                <a:solidFill>
                  <a:srgbClr val="000000"/>
                </a:solidFill>
                <a:latin typeface="Georgia"/>
              </a:rPr>
              <a:t>Кеңес психологтарының (Л.С.Выготский, А.Н.Леонтьев, С.Л.Рубинштей, Б.Г.Ананьев) жұмыстарында тұлғалық өсу термины жеке түсінік ретінде қолданбаса да,  осы мәселенің дамуына олардың үлесін атап кету қажет. Көптеген авторлар «тұлғалық өсу» терминінің орнына «өзіндік жетірдіру» терминің қолданады. (Е.В. Андриенко, К.А. Абульханова-Славская, Е.И. Горячева, И.И. Осадчева и др.), «самореализация» (ЛАКоростылева, Д.А.Леонтьев, Р.К.Мамеркулова, О.Ш. Тустови және т.б.), «самосовершенствование» (Н.М. Гаджиева, Л.Ш. Гримак, Ю.М. Орлов), «өзіндік даму» (Г.А. Цукерман, Б.М. Мастеров және т.б.), «самоосуществление» (А.Г. Асмолов), «тұлға жұмысы» (М.Ш. Магомед-Эминов). Бұл терминдер жұмыстарында синоним ретінде қолданылады. </a:t>
            </a:r>
            <a:endParaRPr/>
          </a:p>
          <a:p>
            <a:pPr>
              <a:lnSpc>
                <a:spcPct val="100000"/>
              </a:lnSpc>
            </a:pPr>
            <a:endParaRPr/>
          </a:p>
        </p:txBody>
      </p:sp>
    </p:spTree>
  </p:cSld>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76" name="CustomShape 1"/>
          <p:cNvSpPr/>
          <p:nvPr/>
        </p:nvSpPr>
        <p:spPr>
          <a:xfrm>
            <a:off x="457200" y="1412640"/>
            <a:ext cx="3656880" cy="4758840"/>
          </a:xfrm>
          <a:prstGeom prst="rect">
            <a:avLst/>
          </a:prstGeom>
        </p:spPr>
        <p:txBody>
          <a:bodyPr bIns="45000" lIns="90000" rIns="90000" tIns="45000"/>
          <a:p>
            <a:pPr>
              <a:lnSpc>
                <a:spcPct val="100000"/>
              </a:lnSpc>
              <a:buSzPct val="25000"/>
              <a:buFont charset="2" typeface="Wingdings 2"/>
              <a:buChar char=""/>
            </a:pPr>
            <a:r>
              <a:rPr lang="ru-RU" sz="2500">
                <a:solidFill>
                  <a:srgbClr val="000000"/>
                </a:solidFill>
                <a:latin typeface="Georgia"/>
              </a:rPr>
              <a:t>Ф.Е.Василюканың жұмыстарында кризистік жағдайдардың ерекше типологиясы беріледі. Автордың айтуынша сыртқы әсерлер адам өмірінде қандай тікелей және біркелкі қандай салдарға алып кететінің көрсете алмайды. Бір жағдай әр адамға әр түрлі әсер етуі мүмкін. Біреуі үшін оңдай сыртқы әсер терең кризис болса, басқасы үшін ол жеке конфликт түрі немесе шақырылған фрустрация болуы мүмкін [9, 433 бет].</a:t>
            </a:r>
            <a:endParaRPr/>
          </a:p>
          <a:p>
            <a:pPr>
              <a:lnSpc>
                <a:spcPct val="100000"/>
              </a:lnSpc>
            </a:pPr>
            <a:endParaRPr/>
          </a:p>
        </p:txBody>
      </p:sp>
      <p:pic>
        <p:nvPicPr>
          <p:cNvPr descr="" id="277" name="Содержимое 9"/>
          <p:cNvPicPr/>
          <p:nvPr/>
        </p:nvPicPr>
        <p:blipFill>
          <a:blip r:embed="rId1"/>
          <a:stretch>
            <a:fillRect/>
          </a:stretch>
        </p:blipFill>
        <p:spPr>
          <a:xfrm>
            <a:off x="4097520" y="0"/>
            <a:ext cx="5045760" cy="6857280"/>
          </a:xfrm>
          <a:prstGeom prst="rect">
            <a:avLst/>
          </a:prstGeom>
        </p:spPr>
      </p:pic>
    </p:spTree>
  </p:cSld>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78" name="CustomShape 1"/>
          <p:cNvSpPr/>
          <p:nvPr/>
        </p:nvSpPr>
        <p:spPr>
          <a:xfrm>
            <a:off x="380880" y="1124640"/>
            <a:ext cx="2361600" cy="5000760"/>
          </a:xfrm>
          <a:prstGeom prst="rect">
            <a:avLst/>
          </a:prstGeom>
        </p:spPr>
        <p:txBody>
          <a:bodyPr bIns="45000" lIns="90000" rIns="90000" tIns="45000"/>
          <a:p>
            <a:pPr>
              <a:lnSpc>
                <a:spcPct val="100000"/>
              </a:lnSpc>
            </a:pPr>
            <a:r>
              <a:rPr lang="ru-RU" sz="1600">
                <a:solidFill>
                  <a:srgbClr val="ffffff"/>
                </a:solidFill>
                <a:latin typeface="Georgia"/>
              </a:rPr>
              <a:t>«Өзіндік жетілуге, өзіндік дамуға, өзін-өзі кемелдіндіруге қажеттілік өздігінен адам үшін бағалы болып саналады. Олар тұлғалық жетілудін және оның жетістіктерінің көрсеткіші болып табылады. Сонымен қоса, өзіндік даму адамның ұзақ өмір сүруіне ықпал етеді» - деп жазады  Д.Б.Эльконин </a:t>
            </a:r>
            <a:endParaRPr/>
          </a:p>
        </p:txBody>
      </p:sp>
      <p:pic>
        <p:nvPicPr>
          <p:cNvPr descr="" id="279" name="Содержимое 6"/>
          <p:cNvPicPr/>
          <p:nvPr/>
        </p:nvPicPr>
        <p:blipFill>
          <a:blip r:embed="rId1"/>
          <a:stretch>
            <a:fillRect/>
          </a:stretch>
        </p:blipFill>
        <p:spPr>
          <a:xfrm>
            <a:off x="2915640" y="459720"/>
            <a:ext cx="6227640" cy="5920920"/>
          </a:xfrm>
          <a:prstGeom prst="rect">
            <a:avLst/>
          </a:prstGeom>
        </p:spPr>
      </p:pic>
    </p:spTree>
  </p:cSld>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80" name="CustomShape 1"/>
          <p:cNvSpPr/>
          <p:nvPr/>
        </p:nvSpPr>
        <p:spPr>
          <a:xfrm>
            <a:off x="0" y="0"/>
            <a:ext cx="4571280" cy="6857280"/>
          </a:xfrm>
          <a:prstGeom prst="rect">
            <a:avLst/>
          </a:prstGeom>
        </p:spPr>
        <p:txBody>
          <a:bodyPr bIns="45000" lIns="90000" rIns="90000" tIns="45000"/>
          <a:p>
            <a:pPr>
              <a:lnSpc>
                <a:spcPct val="100000"/>
              </a:lnSpc>
              <a:buSzPct val="25000"/>
              <a:buFont charset="2" typeface="Wingdings 2"/>
              <a:buChar char=""/>
            </a:pPr>
            <a:r>
              <a:rPr lang="ru-RU" sz="2500">
                <a:solidFill>
                  <a:srgbClr val="000000"/>
                </a:solidFill>
                <a:latin typeface="Georgia"/>
              </a:rPr>
              <a:t>С.Л.Братченко, М.Р. Миронова тұлғалық дамудын мағынасын- «босаңсу, жеке өмірлік жолдағы өзіндік жетілдіру мен маңызды тұлғалық атрибуттарды қабылдау. Толық тұлғалық даму интраперсональдылық интерперсональдылықты баспаған жағдайда ғана мүмкін»</a:t>
            </a:r>
            <a:endParaRPr/>
          </a:p>
        </p:txBody>
      </p:sp>
      <p:pic>
        <p:nvPicPr>
          <p:cNvPr descr="" id="281" name="Содержимое 8"/>
          <p:cNvPicPr/>
          <p:nvPr/>
        </p:nvPicPr>
        <p:blipFill>
          <a:blip r:embed="rId1"/>
          <a:stretch>
            <a:fillRect/>
          </a:stretch>
        </p:blipFill>
        <p:spPr>
          <a:xfrm>
            <a:off x="4428000" y="0"/>
            <a:ext cx="4715280" cy="6857280"/>
          </a:xfrm>
          <a:prstGeom prst="rect">
            <a:avLst/>
          </a:prstGeom>
        </p:spPr>
      </p:pic>
    </p:spTree>
  </p:cSld>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82" name="CustomShape 1"/>
          <p:cNvSpPr/>
          <p:nvPr/>
        </p:nvSpPr>
        <p:spPr>
          <a:xfrm>
            <a:off x="301680" y="1523880"/>
            <a:ext cx="4039560" cy="732240"/>
          </a:xfrm>
          <a:prstGeom prst="rect">
            <a:avLst/>
          </a:prstGeom>
        </p:spPr>
        <p:txBody>
          <a:bodyPr anchor="ctr" bIns="45000" lIns="90000" rIns="90000" tIns="45000"/>
          <a:p>
            <a:pPr>
              <a:lnSpc>
                <a:spcPct val="100000"/>
              </a:lnSpc>
            </a:pPr>
            <a:r>
              <a:rPr b="1" lang="ru-RU" sz="1600">
                <a:solidFill>
                  <a:srgbClr val="ffffff"/>
                </a:solidFill>
                <a:latin typeface="Georgia"/>
              </a:rPr>
              <a:t>Тұлғалық өсудін интраперсональдылық критерийіне келсі шарттар кіреді:</a:t>
            </a:r>
            <a:endParaRPr/>
          </a:p>
          <a:p>
            <a:pPr>
              <a:lnSpc>
                <a:spcPct val="100000"/>
              </a:lnSpc>
            </a:pPr>
            <a:endParaRPr/>
          </a:p>
        </p:txBody>
      </p:sp>
      <p:sp>
        <p:nvSpPr>
          <p:cNvPr id="283" name="CustomShape 2"/>
          <p:cNvSpPr/>
          <p:nvPr/>
        </p:nvSpPr>
        <p:spPr>
          <a:xfrm>
            <a:off x="4791240" y="1523880"/>
            <a:ext cx="4041000" cy="730800"/>
          </a:xfrm>
          <a:prstGeom prst="rect">
            <a:avLst/>
          </a:prstGeom>
        </p:spPr>
        <p:txBody>
          <a:bodyPr anchor="ctr" bIns="45000" lIns="90000" rIns="90000" tIns="45000"/>
          <a:p>
            <a:pPr>
              <a:lnSpc>
                <a:spcPct val="100000"/>
              </a:lnSpc>
            </a:pPr>
            <a:r>
              <a:rPr b="1" lang="ru-RU">
                <a:solidFill>
                  <a:srgbClr val="ffffff"/>
                </a:solidFill>
                <a:latin typeface="Georgia"/>
              </a:rPr>
              <a:t>Интерперсаналдылық критерийлеріне:</a:t>
            </a:r>
            <a:endParaRPr/>
          </a:p>
          <a:p>
            <a:pPr>
              <a:lnSpc>
                <a:spcPct val="100000"/>
              </a:lnSpc>
            </a:pPr>
            <a:endParaRPr/>
          </a:p>
        </p:txBody>
      </p:sp>
      <p:sp>
        <p:nvSpPr>
          <p:cNvPr id="284" name="CustomShape 3"/>
          <p:cNvSpPr/>
          <p:nvPr/>
        </p:nvSpPr>
        <p:spPr>
          <a:xfrm>
            <a:off x="301680" y="2471400"/>
            <a:ext cx="4041000" cy="3817800"/>
          </a:xfrm>
          <a:prstGeom prst="rect">
            <a:avLst/>
          </a:prstGeom>
        </p:spPr>
        <p:txBody>
          <a:bodyPr bIns="45000" lIns="90000" rIns="90000" tIns="45000"/>
          <a:p>
            <a:pPr>
              <a:lnSpc>
                <a:spcPct val="100000"/>
              </a:lnSpc>
              <a:buSzPct val="25000"/>
              <a:buFont charset="2" typeface="Wingdings 2"/>
              <a:buChar char=""/>
            </a:pPr>
            <a:r>
              <a:rPr lang="ru-RU" sz="1400">
                <a:solidFill>
                  <a:srgbClr val="ffffff"/>
                </a:solidFill>
                <a:latin typeface="Georgia"/>
              </a:rPr>
              <a:t>Өзін қабылдау;</a:t>
            </a:r>
            <a:endParaRPr/>
          </a:p>
          <a:p>
            <a:pPr>
              <a:lnSpc>
                <a:spcPct val="100000"/>
              </a:lnSpc>
              <a:buSzPct val="25000"/>
              <a:buFont charset="2" typeface="Wingdings 2"/>
              <a:buChar char=""/>
            </a:pPr>
            <a:r>
              <a:rPr lang="ru-RU" sz="1400">
                <a:solidFill>
                  <a:srgbClr val="ffffff"/>
                </a:solidFill>
                <a:latin typeface="Georgia"/>
              </a:rPr>
              <a:t>Ішкі күйзеліс тәжірибесіне ашықтық;</a:t>
            </a:r>
            <a:endParaRPr/>
          </a:p>
          <a:p>
            <a:pPr>
              <a:lnSpc>
                <a:spcPct val="100000"/>
              </a:lnSpc>
              <a:buSzPct val="25000"/>
              <a:buFont charset="2" typeface="Wingdings 2"/>
              <a:buChar char=""/>
            </a:pPr>
            <a:r>
              <a:rPr lang="ru-RU" sz="1400">
                <a:solidFill>
                  <a:srgbClr val="ffffff"/>
                </a:solidFill>
                <a:latin typeface="Georgia"/>
              </a:rPr>
              <a:t>Өзін түсіну;</a:t>
            </a:r>
            <a:endParaRPr/>
          </a:p>
          <a:p>
            <a:pPr>
              <a:lnSpc>
                <a:spcPct val="100000"/>
              </a:lnSpc>
              <a:buSzPct val="25000"/>
              <a:buFont charset="2" typeface="Wingdings 2"/>
              <a:buChar char=""/>
            </a:pPr>
            <a:r>
              <a:rPr lang="ru-RU" sz="1400">
                <a:solidFill>
                  <a:srgbClr val="ffffff"/>
                </a:solidFill>
                <a:latin typeface="Georgia"/>
              </a:rPr>
              <a:t>Жауапкершілік бостаңдық;</a:t>
            </a:r>
            <a:endParaRPr/>
          </a:p>
          <a:p>
            <a:pPr>
              <a:lnSpc>
                <a:spcPct val="100000"/>
              </a:lnSpc>
              <a:buSzPct val="25000"/>
              <a:buFont charset="2" typeface="Wingdings 2"/>
              <a:buChar char=""/>
            </a:pPr>
            <a:r>
              <a:rPr lang="ru-RU" sz="1400">
                <a:solidFill>
                  <a:srgbClr val="ffffff"/>
                </a:solidFill>
                <a:latin typeface="Georgia"/>
              </a:rPr>
              <a:t>Біркейлік;</a:t>
            </a:r>
            <a:endParaRPr/>
          </a:p>
          <a:p>
            <a:pPr>
              <a:lnSpc>
                <a:spcPct val="100000"/>
              </a:lnSpc>
              <a:buSzPct val="25000"/>
              <a:buFont charset="2" typeface="Wingdings 2"/>
              <a:buChar char=""/>
            </a:pPr>
            <a:r>
              <a:rPr lang="ru-RU" sz="1400">
                <a:solidFill>
                  <a:srgbClr val="ffffff"/>
                </a:solidFill>
                <a:latin typeface="Georgia"/>
              </a:rPr>
              <a:t>Динамикалық;</a:t>
            </a:r>
            <a:endParaRPr/>
          </a:p>
          <a:p>
            <a:pPr algn="r">
              <a:lnSpc>
                <a:spcPct val="100000"/>
              </a:lnSpc>
            </a:pPr>
            <a:endParaRPr/>
          </a:p>
        </p:txBody>
      </p:sp>
      <p:sp>
        <p:nvSpPr>
          <p:cNvPr id="285" name="CustomShape 4"/>
          <p:cNvSpPr/>
          <p:nvPr/>
        </p:nvSpPr>
        <p:spPr>
          <a:xfrm>
            <a:off x="4800600" y="2471400"/>
            <a:ext cx="4037760" cy="3821400"/>
          </a:xfrm>
          <a:prstGeom prst="rect">
            <a:avLst/>
          </a:prstGeom>
        </p:spPr>
        <p:txBody>
          <a:bodyPr anchor="ctr" bIns="45000" lIns="45720" rIns="45720" tIns="45000"/>
          <a:p>
            <a:pPr>
              <a:lnSpc>
                <a:spcPct val="100000"/>
              </a:lnSpc>
              <a:buSzPct val="25000"/>
              <a:buFont charset="2" typeface="Wingdings 2"/>
              <a:buChar char=""/>
            </a:pPr>
            <a:r>
              <a:rPr lang="ru-RU" sz="1600">
                <a:solidFill>
                  <a:srgbClr val="7b9899"/>
                </a:solidFill>
                <a:latin typeface="Georgia"/>
              </a:rPr>
              <a:t>Басқаларды қабылдау;</a:t>
            </a:r>
            <a:endParaRPr/>
          </a:p>
          <a:p>
            <a:pPr>
              <a:lnSpc>
                <a:spcPct val="100000"/>
              </a:lnSpc>
              <a:buSzPct val="25000"/>
              <a:buFont charset="2" typeface="Wingdings 2"/>
              <a:buChar char=""/>
            </a:pPr>
            <a:r>
              <a:rPr lang="ru-RU" sz="1600">
                <a:solidFill>
                  <a:srgbClr val="7b9899"/>
                </a:solidFill>
                <a:latin typeface="Georgia"/>
              </a:rPr>
              <a:t>Басқаларды түсіну;</a:t>
            </a:r>
            <a:endParaRPr/>
          </a:p>
          <a:p>
            <a:pPr>
              <a:lnSpc>
                <a:spcPct val="100000"/>
              </a:lnSpc>
              <a:buSzPct val="25000"/>
              <a:buFont charset="2" typeface="Wingdings 2"/>
              <a:buChar char=""/>
            </a:pPr>
            <a:r>
              <a:rPr lang="ru-RU" sz="1600">
                <a:solidFill>
                  <a:srgbClr val="7b9899"/>
                </a:solidFill>
                <a:latin typeface="Georgia"/>
              </a:rPr>
              <a:t>Әлеуметтілік;</a:t>
            </a:r>
            <a:endParaRPr/>
          </a:p>
          <a:p>
            <a:pPr>
              <a:lnSpc>
                <a:spcPct val="100000"/>
              </a:lnSpc>
              <a:buSzPct val="25000"/>
              <a:buFont charset="2" typeface="Wingdings 2"/>
              <a:buChar char=""/>
            </a:pPr>
            <a:r>
              <a:rPr lang="ru-RU" sz="1600">
                <a:solidFill>
                  <a:srgbClr val="7b9899"/>
                </a:solidFill>
                <a:latin typeface="Georgia"/>
              </a:rPr>
              <a:t>Шығармашылық адаптациялану.</a:t>
            </a:r>
            <a:endParaRPr/>
          </a:p>
          <a:p>
            <a:pPr algn="ctr">
              <a:lnSpc>
                <a:spcPct val="100000"/>
              </a:lnSpc>
            </a:pPr>
            <a:endParaRPr/>
          </a:p>
        </p:txBody>
      </p:sp>
      <p:sp>
        <p:nvSpPr>
          <p:cNvPr id="286" name="CustomShape 5"/>
          <p:cNvSpPr/>
          <p:nvPr/>
        </p:nvSpPr>
        <p:spPr>
          <a:xfrm>
            <a:off x="301680" y="228600"/>
            <a:ext cx="8533800" cy="758160"/>
          </a:xfrm>
          <a:prstGeom prst="rect">
            <a:avLst/>
          </a:prstGeom>
        </p:spPr>
        <p:txBody>
          <a:bodyPr anchor="b" bIns="45000" lIns="90000" rIns="90000" tIns="45000"/>
          <a:p>
            <a:pPr algn="ctr">
              <a:lnSpc>
                <a:spcPct val="100000"/>
              </a:lnSpc>
            </a:pPr>
            <a:r>
              <a:rPr lang="ru-RU" sz="2400">
                <a:solidFill>
                  <a:srgbClr val="ff0000"/>
                </a:solidFill>
                <a:latin typeface="Georgia"/>
              </a:rPr>
              <a:t>С.Л.Братченко, М.Р. Миронова тұлғалық дамудын мағынасы</a:t>
            </a:r>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50" name="CustomShape 1"/>
          <p:cNvSpPr/>
          <p:nvPr/>
        </p:nvSpPr>
        <p:spPr>
          <a:xfrm>
            <a:off x="301680" y="260640"/>
            <a:ext cx="8503200" cy="5837760"/>
          </a:xfrm>
          <a:prstGeom prst="rect">
            <a:avLst/>
          </a:prstGeom>
        </p:spPr>
        <p:txBody>
          <a:bodyPr bIns="45000" lIns="90000" rIns="90000" tIns="45000"/>
          <a:p>
            <a:pPr>
              <a:lnSpc>
                <a:spcPct val="100000"/>
              </a:lnSpc>
              <a:buSzPct val="25000"/>
              <a:buFont charset="2" typeface="Wingdings 2"/>
              <a:buChar char=""/>
            </a:pPr>
            <a:r>
              <a:rPr lang="ru-RU" sz="2700">
                <a:solidFill>
                  <a:srgbClr val="000000"/>
                </a:solidFill>
                <a:latin typeface="Georgia"/>
              </a:rPr>
              <a:t>Алғаш рет тұлғалық өсу феноменің К. Роджерс  пен А. Маслоудын гуманистік концепциясының тұрғысынан қарастырылған болатын. Маслоу (1967) адамның табиғи ішкі тұлғасын өзіндік жетілдіру арқылы қарастырды: келесі байланыс арқылы: «денсаулыққа, өсу импульсіне активті ерік немесе адамди потенциалдын актулизациясы». Бұл контексте өзіндік жетілдіру- биологиялық жағынан қарастырылды. «Өсу» іштен жүреді. Сонымен қоса, айта кететін маңызды мәселе оңдай өсуге әлеуметтік орта кедергі жасамауы. Егер адам жағымды ортада өссе және тұлғалық жетілуге ішкі табиғатын бағыттаса, оның креативті күштері айқын байқалады. </a:t>
            </a:r>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51" name="CustomShape 1"/>
          <p:cNvSpPr/>
          <p:nvPr/>
        </p:nvSpPr>
        <p:spPr>
          <a:xfrm>
            <a:off x="301680" y="228600"/>
            <a:ext cx="8533800" cy="758160"/>
          </a:xfrm>
          <a:prstGeom prst="rect">
            <a:avLst/>
          </a:prstGeom>
        </p:spPr>
        <p:txBody>
          <a:bodyPr anchor="b" bIns="45000" lIns="90000" rIns="90000" tIns="45000"/>
          <a:p>
            <a:pPr>
              <a:lnSpc>
                <a:spcPct val="100000"/>
              </a:lnSpc>
            </a:pPr>
            <a:r>
              <a:rPr lang="ru-RU" sz="2400">
                <a:solidFill>
                  <a:srgbClr val="ff0000"/>
                </a:solidFill>
                <a:latin typeface="Georgia"/>
              </a:rPr>
              <a:t>Өзіндік жетірдіруге бағытталған адамдарға тән мінез қырларлы</a:t>
            </a:r>
            <a:endParaRPr/>
          </a:p>
        </p:txBody>
      </p:sp>
      <p:sp>
        <p:nvSpPr>
          <p:cNvPr id="252" name="CustomShape 2"/>
          <p:cNvSpPr/>
          <p:nvPr/>
        </p:nvSpPr>
        <p:spPr>
          <a:xfrm>
            <a:off x="301680" y="1527120"/>
            <a:ext cx="8503200" cy="4925520"/>
          </a:xfrm>
          <a:prstGeom prst="rect">
            <a:avLst/>
          </a:prstGeom>
        </p:spPr>
        <p:txBody>
          <a:bodyPr bIns="45000" lIns="90000" rIns="90000" tIns="45000"/>
          <a:p>
            <a:pPr>
              <a:lnSpc>
                <a:spcPct val="100000"/>
              </a:lnSpc>
              <a:buSzPct val="25000"/>
              <a:buFont typeface="Georgia"/>
              <a:buAutoNum type="arabicPeriod"/>
            </a:pPr>
            <a:r>
              <a:rPr lang="ru-RU" sz="2700">
                <a:solidFill>
                  <a:srgbClr val="000000"/>
                </a:solidFill>
                <a:latin typeface="Georgia"/>
              </a:rPr>
              <a:t>Шынайлықты жақсы қабылдау;</a:t>
            </a:r>
            <a:endParaRPr/>
          </a:p>
          <a:p>
            <a:pPr>
              <a:lnSpc>
                <a:spcPct val="100000"/>
              </a:lnSpc>
              <a:buSzPct val="25000"/>
              <a:buFont typeface="Georgia"/>
              <a:buAutoNum type="arabicPeriod"/>
            </a:pPr>
            <a:r>
              <a:rPr lang="ru-RU" sz="2700">
                <a:solidFill>
                  <a:srgbClr val="000000"/>
                </a:solidFill>
                <a:latin typeface="Georgia"/>
              </a:rPr>
              <a:t>Қорғашан ортаны, басқаларды және өзін жақсы қабылдау;</a:t>
            </a:r>
            <a:endParaRPr/>
          </a:p>
          <a:p>
            <a:pPr>
              <a:lnSpc>
                <a:spcPct val="100000"/>
              </a:lnSpc>
              <a:buSzPct val="25000"/>
              <a:buFont typeface="Georgia"/>
              <a:buAutoNum type="arabicPeriod"/>
            </a:pPr>
            <a:r>
              <a:rPr lang="ru-RU" sz="2700">
                <a:solidFill>
                  <a:srgbClr val="000000"/>
                </a:solidFill>
                <a:latin typeface="Georgia"/>
              </a:rPr>
              <a:t>Спонтанды әрекеттердің көбеюі;</a:t>
            </a:r>
            <a:endParaRPr/>
          </a:p>
          <a:p>
            <a:pPr>
              <a:lnSpc>
                <a:spcPct val="100000"/>
              </a:lnSpc>
              <a:buSzPct val="25000"/>
              <a:buFont typeface="Georgia"/>
              <a:buAutoNum type="arabicPeriod"/>
            </a:pPr>
            <a:r>
              <a:rPr lang="ru-RU" sz="2700">
                <a:solidFill>
                  <a:srgbClr val="000000"/>
                </a:solidFill>
                <a:latin typeface="Georgia"/>
              </a:rPr>
              <a:t>Мәселеге шоғырлана алу;</a:t>
            </a:r>
            <a:endParaRPr/>
          </a:p>
          <a:p>
            <a:pPr>
              <a:lnSpc>
                <a:spcPct val="100000"/>
              </a:lnSpc>
              <a:buSzPct val="25000"/>
              <a:buFont typeface="Georgia"/>
              <a:buAutoNum type="arabicPeriod"/>
            </a:pPr>
            <a:r>
              <a:rPr lang="ru-RU" sz="2700">
                <a:solidFill>
                  <a:srgbClr val="000000"/>
                </a:solidFill>
                <a:latin typeface="Georgia"/>
              </a:rPr>
              <a:t>Эмоционалды тәуелсіздік;</a:t>
            </a:r>
            <a:endParaRPr/>
          </a:p>
          <a:p>
            <a:pPr>
              <a:lnSpc>
                <a:spcPct val="100000"/>
              </a:lnSpc>
              <a:buSzPct val="25000"/>
              <a:buFont typeface="Georgia"/>
              <a:buAutoNum type="arabicPeriod"/>
            </a:pPr>
            <a:r>
              <a:rPr lang="ru-RU" sz="2700">
                <a:solidFill>
                  <a:srgbClr val="000000"/>
                </a:solidFill>
                <a:latin typeface="Georgia"/>
              </a:rPr>
              <a:t>Бай ішкі өмір;</a:t>
            </a:r>
            <a:endParaRPr/>
          </a:p>
          <a:p>
            <a:pPr>
              <a:lnSpc>
                <a:spcPct val="100000"/>
              </a:lnSpc>
              <a:buSzPct val="25000"/>
              <a:buFont typeface="Georgia"/>
              <a:buAutoNum type="arabicPeriod"/>
            </a:pPr>
            <a:r>
              <a:rPr lang="ru-RU" sz="2700">
                <a:solidFill>
                  <a:srgbClr val="000000"/>
                </a:solidFill>
                <a:latin typeface="Georgia"/>
              </a:rPr>
              <a:t>Автономия және әлеуметтік қысымға қарсыласу қабілеті;</a:t>
            </a:r>
            <a:endParaRPr/>
          </a:p>
          <a:p>
            <a:pPr>
              <a:lnSpc>
                <a:spcPct val="100000"/>
              </a:lnSpc>
              <a:buSzPct val="25000"/>
              <a:buFont typeface="Georgia"/>
              <a:buAutoNum type="arabicPeriod"/>
            </a:pPr>
            <a:r>
              <a:rPr lang="ru-RU" sz="2700">
                <a:solidFill>
                  <a:srgbClr val="000000"/>
                </a:solidFill>
                <a:latin typeface="Georgia"/>
              </a:rPr>
              <a:t>Сезімдердің кемелденуі;</a:t>
            </a:r>
            <a:endParaRPr/>
          </a:p>
          <a:p>
            <a:pPr>
              <a:lnSpc>
                <a:spcPct val="100000"/>
              </a:lnSpc>
              <a:buSzPct val="25000"/>
              <a:buFont typeface="Georgia"/>
              <a:buAutoNum type="arabicPeriod"/>
            </a:pPr>
            <a:r>
              <a:rPr lang="ru-RU" sz="2700">
                <a:solidFill>
                  <a:srgbClr val="000000"/>
                </a:solidFill>
                <a:latin typeface="Georgia"/>
              </a:rPr>
              <a:t>Трансперсоналды күйзелу тәжірибесі;</a:t>
            </a:r>
            <a:endParaRPr/>
          </a:p>
          <a:p>
            <a:pPr>
              <a:lnSpc>
                <a:spcPct val="100000"/>
              </a:lnSpc>
              <a:buSzPct val="25000"/>
              <a:buFont typeface="Georgia"/>
              <a:buAutoNum type="arabicPeriod"/>
            </a:pPr>
            <a:r>
              <a:rPr lang="ru-RU" sz="2700">
                <a:solidFill>
                  <a:srgbClr val="000000"/>
                </a:solidFill>
                <a:latin typeface="Georgia"/>
              </a:rPr>
              <a:t>Адамды адам ретінде жақсы түсіну(әлеуметтік клишеден тыс);</a:t>
            </a:r>
            <a:endParaRPr/>
          </a:p>
          <a:p>
            <a:pPr>
              <a:lnSpc>
                <a:spcPct val="100000"/>
              </a:lnSpc>
              <a:buSzPct val="25000"/>
              <a:buFont typeface="Georgia"/>
              <a:buAutoNum type="arabicPeriod"/>
            </a:pPr>
            <a:r>
              <a:rPr lang="ru-RU" sz="2700">
                <a:solidFill>
                  <a:srgbClr val="000000"/>
                </a:solidFill>
                <a:latin typeface="Georgia"/>
              </a:rPr>
              <a:t>Тұлғааралық қатынастардың жақсаруы;</a:t>
            </a:r>
            <a:endParaRPr/>
          </a:p>
          <a:p>
            <a:pPr>
              <a:lnSpc>
                <a:spcPct val="100000"/>
              </a:lnSpc>
              <a:buSzPct val="25000"/>
              <a:buFont typeface="Georgia"/>
              <a:buAutoNum type="arabicPeriod"/>
            </a:pPr>
            <a:r>
              <a:rPr lang="ru-RU" sz="2700">
                <a:solidFill>
                  <a:srgbClr val="000000"/>
                </a:solidFill>
                <a:latin typeface="Georgia"/>
              </a:rPr>
              <a:t>Өзінің мінезіндегі демократиялық қасиеттер;</a:t>
            </a:r>
            <a:endParaRPr/>
          </a:p>
          <a:p>
            <a:pPr>
              <a:lnSpc>
                <a:spcPct val="100000"/>
              </a:lnSpc>
              <a:buSzPct val="25000"/>
              <a:buFont typeface="Georgia"/>
              <a:buAutoNum type="arabicPeriod"/>
            </a:pPr>
            <a:r>
              <a:rPr lang="ru-RU" sz="2700">
                <a:solidFill>
                  <a:srgbClr val="000000"/>
                </a:solidFill>
                <a:latin typeface="Georgia"/>
              </a:rPr>
              <a:t>Креативтіліктін көбеюі;</a:t>
            </a:r>
            <a:endParaRPr/>
          </a:p>
          <a:p>
            <a:pPr>
              <a:lnSpc>
                <a:spcPct val="100000"/>
              </a:lnSpc>
              <a:buSzPct val="25000"/>
              <a:buFont typeface="Georgia"/>
              <a:buAutoNum type="arabicPeriod"/>
            </a:pPr>
            <a:r>
              <a:rPr lang="ru-RU" sz="2700">
                <a:solidFill>
                  <a:srgbClr val="000000"/>
                </a:solidFill>
                <a:latin typeface="Georgia"/>
              </a:rPr>
              <a:t>Бағалаудын объективті жүйесі </a:t>
            </a:r>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53" name="CustomShape 1"/>
          <p:cNvSpPr/>
          <p:nvPr/>
        </p:nvSpPr>
        <p:spPr>
          <a:xfrm>
            <a:off x="301680" y="1340640"/>
            <a:ext cx="4037760" cy="4711680"/>
          </a:xfrm>
          <a:prstGeom prst="rect">
            <a:avLst/>
          </a:prstGeom>
        </p:spPr>
        <p:txBody>
          <a:bodyPr bIns="45000" lIns="90000" rIns="90000" tIns="45000"/>
          <a:p>
            <a:pPr>
              <a:lnSpc>
                <a:spcPct val="100000"/>
              </a:lnSpc>
              <a:buSzPct val="25000"/>
              <a:buFont charset="2" typeface="Wingdings 2"/>
              <a:buChar char=""/>
            </a:pPr>
            <a:r>
              <a:rPr lang="ru-RU" sz="2500">
                <a:solidFill>
                  <a:srgbClr val="000000"/>
                </a:solidFill>
                <a:latin typeface="Georgia"/>
              </a:rPr>
              <a:t>К. Роджерс тұлғалық өсуді қарастыруда жетілдіру мен өзіндік жетілдіруді бөліп қарастырады, біріншісінің таңдалмалығын көрсете отыра [3, 39-40 бет]. «Өзіндік жетілдіру» тенденциясы кез-келген тірі организмге тән. Өзіндік жетілдіру –тірі организмнің өзінің мүмкіндіктерін қолдана отыра тұлғалық өсуе, дамуға, тәуелсіздікке және дербес әрекеттерге ұмтылуы (Rogers, 1961, р 35). Өсу организмнің басты мақсаты деген тұжырым, Роджерс концепциясының басты ойы</a:t>
            </a:r>
            <a:endParaRPr/>
          </a:p>
        </p:txBody>
      </p:sp>
      <p:pic>
        <p:nvPicPr>
          <p:cNvPr descr="" id="254" name="Содержимое 7"/>
          <p:cNvPicPr/>
          <p:nvPr/>
        </p:nvPicPr>
        <p:blipFill>
          <a:blip r:embed="rId1"/>
          <a:stretch>
            <a:fillRect/>
          </a:stretch>
        </p:blipFill>
        <p:spPr>
          <a:xfrm>
            <a:off x="4644000" y="0"/>
            <a:ext cx="4499280" cy="6780960"/>
          </a:xfrm>
          <a:prstGeom prst="rect">
            <a:avLst/>
          </a:prstGeom>
        </p:spPr>
      </p:pic>
    </p:spTree>
  </p:cSld>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55" name="CustomShape 1"/>
          <p:cNvSpPr/>
          <p:nvPr/>
        </p:nvSpPr>
        <p:spPr>
          <a:xfrm>
            <a:off x="301680" y="1371600"/>
            <a:ext cx="4037760" cy="4681080"/>
          </a:xfrm>
          <a:prstGeom prst="rect">
            <a:avLst/>
          </a:prstGeom>
        </p:spPr>
        <p:txBody>
          <a:bodyPr bIns="45000" lIns="90000" rIns="90000" tIns="45000"/>
          <a:p>
            <a:pPr>
              <a:lnSpc>
                <a:spcPct val="100000"/>
              </a:lnSpc>
              <a:buSzPct val="25000"/>
              <a:buFont charset="2" typeface="Wingdings 2"/>
              <a:buChar char=""/>
            </a:pPr>
            <a:r>
              <a:rPr lang="ru-RU" sz="2500">
                <a:solidFill>
                  <a:srgbClr val="000000"/>
                </a:solidFill>
                <a:latin typeface="Georgia"/>
              </a:rPr>
              <a:t>Өзіндік жетілу түсінігі ,К.Гольдшейн (1939) бойынша, негізгі мотивтер. «Әр түрлі драйвтар сияқты көрінетін- аштық, жыныстық қатынас, билік, жетістік, қызығушылықтардын бәрі- өмірдің басты күшінің көріністері, яғни өзіндік жетілдірудін. Адамның қарны аш кезінде ол тамақ арқылы өзіндік жетіледі; егер ол адам билікке ұмтылса, ол соған жету арқылы жетіледі. Өзіндік жетілу-адам табиғатының шығармашылық тенденциясы. Ол организмді-дамыту мен жақсартуға бағытталған» </a:t>
            </a:r>
            <a:endParaRPr/>
          </a:p>
        </p:txBody>
      </p:sp>
      <p:pic>
        <p:nvPicPr>
          <p:cNvPr descr="" id="256" name="Содержимое 4"/>
          <p:cNvPicPr/>
          <p:nvPr/>
        </p:nvPicPr>
        <p:blipFill>
          <a:blip r:embed="rId1"/>
          <a:stretch>
            <a:fillRect/>
          </a:stretch>
        </p:blipFill>
        <p:spPr>
          <a:xfrm>
            <a:off x="4644000" y="1340640"/>
            <a:ext cx="4445640" cy="5328000"/>
          </a:xfrm>
          <a:prstGeom prst="rect">
            <a:avLst/>
          </a:prstGeom>
        </p:spPr>
      </p:pic>
    </p:spTree>
  </p:cSld>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57" name="CustomShape 1"/>
          <p:cNvSpPr/>
          <p:nvPr/>
        </p:nvSpPr>
        <p:spPr>
          <a:xfrm>
            <a:off x="0" y="260640"/>
            <a:ext cx="8891640" cy="1151280"/>
          </a:xfrm>
          <a:prstGeom prst="rect">
            <a:avLst/>
          </a:prstGeom>
        </p:spPr>
        <p:txBody>
          <a:bodyPr anchor="b" bIns="45000" lIns="90000" rIns="90000" tIns="45000"/>
          <a:p>
            <a:endParaRPr/>
          </a:p>
          <a:p>
            <a:endParaRPr/>
          </a:p>
          <a:p>
            <a:endParaRPr/>
          </a:p>
          <a:p>
            <a:r>
              <a:rPr lang="ru-RU" sz="3100">
                <a:solidFill>
                  <a:srgbClr val="ff0000"/>
                </a:solidFill>
                <a:latin typeface="Georgia"/>
              </a:rPr>
              <a:t>Тұлғалық өсу процессінің құрылымында жиерек келесілері көрсетіледі:</a:t>
            </a:r>
            <a:endParaRPr/>
          </a:p>
          <a:p>
            <a:pPr>
              <a:lnSpc>
                <a:spcPct val="100000"/>
              </a:lnSpc>
            </a:pPr>
            <a:endParaRPr/>
          </a:p>
        </p:txBody>
      </p:sp>
      <p:sp>
        <p:nvSpPr>
          <p:cNvPr id="258" name="CustomShape 2"/>
          <p:cNvSpPr/>
          <p:nvPr/>
        </p:nvSpPr>
        <p:spPr>
          <a:xfrm>
            <a:off x="301680" y="1527120"/>
            <a:ext cx="8503200" cy="4571280"/>
          </a:xfrm>
          <a:prstGeom prst="rect">
            <a:avLst/>
          </a:prstGeom>
        </p:spPr>
        <p:txBody>
          <a:bodyPr bIns="45000" lIns="90000" rIns="90000" tIns="45000"/>
          <a:p>
            <a:pPr>
              <a:lnSpc>
                <a:spcPct val="100000"/>
              </a:lnSpc>
              <a:buSzPct val="25000"/>
              <a:buFont charset="2" typeface="Wingdings 2"/>
              <a:buChar char=""/>
            </a:pPr>
            <a:r>
              <a:rPr lang="ru-RU" sz="2700">
                <a:solidFill>
                  <a:srgbClr val="000000"/>
                </a:solidFill>
                <a:latin typeface="Georgia"/>
              </a:rPr>
              <a:t>Тұлғалық өсуге әсер ететін қарым-қатынастын психологиялық белгілері (Роджерс К.; Сатир В.);</a:t>
            </a:r>
            <a:endParaRPr/>
          </a:p>
          <a:p>
            <a:pPr>
              <a:lnSpc>
                <a:spcPct val="100000"/>
              </a:lnSpc>
              <a:buSzPct val="25000"/>
              <a:buFont charset="2" typeface="Wingdings 2"/>
              <a:buChar char=""/>
            </a:pPr>
            <a:r>
              <a:rPr lang="ru-RU" sz="2700">
                <a:solidFill>
                  <a:srgbClr val="000000"/>
                </a:solidFill>
                <a:latin typeface="Georgia"/>
              </a:rPr>
              <a:t>Әрекеттену мен өзіндік санада көрінетін тұлғалық өсу эффектілері (Роджер К.; Маслоу А.);</a:t>
            </a:r>
            <a:endParaRPr/>
          </a:p>
          <a:p>
            <a:pPr>
              <a:lnSpc>
                <a:spcPct val="100000"/>
              </a:lnSpc>
              <a:buSzPct val="25000"/>
              <a:buFont charset="2" typeface="Wingdings 2"/>
              <a:buChar char=""/>
            </a:pPr>
            <a:r>
              <a:rPr lang="ru-RU" sz="2700">
                <a:solidFill>
                  <a:srgbClr val="000000"/>
                </a:solidFill>
                <a:latin typeface="Georgia"/>
              </a:rPr>
              <a:t>Тұлғалық өзгеріске алып келетін топтық және диалогтық процедуралар (Рудестам К.);</a:t>
            </a:r>
            <a:endParaRPr/>
          </a:p>
          <a:p>
            <a:pPr>
              <a:lnSpc>
                <a:spcPct val="100000"/>
              </a:lnSpc>
              <a:buSzPct val="25000"/>
              <a:buFont charset="2" typeface="Wingdings 2"/>
              <a:buChar char=""/>
            </a:pPr>
            <a:r>
              <a:rPr lang="ru-RU" sz="2700">
                <a:solidFill>
                  <a:srgbClr val="000000"/>
                </a:solidFill>
                <a:latin typeface="Georgia"/>
              </a:rPr>
              <a:t>Тұлғаға тиімсіз дағдылардан айыруға арналған қадамданған психотехнологиялар (Бэндлер Р.; Гринндер Д.);</a:t>
            </a:r>
            <a:endParaRPr/>
          </a:p>
          <a:p>
            <a:pPr>
              <a:lnSpc>
                <a:spcPct val="100000"/>
              </a:lnSpc>
              <a:buSzPct val="25000"/>
              <a:buFont charset="2" typeface="Wingdings 2"/>
              <a:buChar char=""/>
            </a:pPr>
            <a:r>
              <a:rPr lang="ru-RU" sz="2700">
                <a:solidFill>
                  <a:srgbClr val="000000"/>
                </a:solidFill>
                <a:latin typeface="Georgia"/>
              </a:rPr>
              <a:t>Психологиялық мектептерді талдау кезіңде тұлғалық өсу процессінің құрылымы бір-екеуінде табылды (Фейдимен Дж.; Фрейгер Р.); </a:t>
            </a:r>
            <a:endParaRPr/>
          </a:p>
        </p:txBody>
      </p:sp>
    </p:spTree>
  </p:cSld>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59" name="CustomShape 1"/>
          <p:cNvSpPr/>
          <p:nvPr/>
        </p:nvSpPr>
        <p:spPr>
          <a:xfrm>
            <a:off x="301680" y="1371600"/>
            <a:ext cx="4037760" cy="4681080"/>
          </a:xfrm>
          <a:prstGeom prst="rect">
            <a:avLst/>
          </a:prstGeom>
        </p:spPr>
        <p:txBody>
          <a:bodyPr bIns="45000" lIns="90000" rIns="90000" tIns="45000"/>
          <a:p>
            <a:pPr>
              <a:lnSpc>
                <a:spcPct val="100000"/>
              </a:lnSpc>
              <a:buSzPct val="25000"/>
              <a:buFont charset="2" typeface="Wingdings 2"/>
              <a:buChar char=""/>
            </a:pPr>
            <a:r>
              <a:rPr lang="ru-RU" sz="2500">
                <a:solidFill>
                  <a:srgbClr val="000000"/>
                </a:solidFill>
                <a:latin typeface="Georgia"/>
              </a:rPr>
              <a:t>Тұлғалық өсу мәселесімен Альфред Адлер (1870-1937) айналасқан. Ол өзіндік келісім бар және біріккен тұлғалық жүйеге кемшілік комплексінен айырылу арқылы келуге болады деген. </a:t>
            </a:r>
            <a:endParaRPr/>
          </a:p>
        </p:txBody>
      </p:sp>
      <p:pic>
        <p:nvPicPr>
          <p:cNvPr descr="" id="260" name="Содержимое 6"/>
          <p:cNvPicPr/>
          <p:nvPr/>
        </p:nvPicPr>
        <p:blipFill>
          <a:blip r:embed="rId1"/>
          <a:stretch>
            <a:fillRect/>
          </a:stretch>
        </p:blipFill>
        <p:spPr>
          <a:xfrm>
            <a:off x="4212000" y="0"/>
            <a:ext cx="4931280" cy="6857280"/>
          </a:xfrm>
          <a:prstGeom prst="rect">
            <a:avLst/>
          </a:prstGeom>
        </p:spPr>
      </p:pic>
    </p:spTree>
  </p:cSld>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61" name="CustomShape 1"/>
          <p:cNvSpPr/>
          <p:nvPr/>
        </p:nvSpPr>
        <p:spPr>
          <a:xfrm>
            <a:off x="1924920" y="1527120"/>
            <a:ext cx="4571280" cy="4571280"/>
          </a:xfrm>
          <a:prstGeom prst="triangle">
            <a:avLst>
              <a:gd fmla="val 50000" name="adj"/>
            </a:avLst>
          </a:prstGeom>
          <a:solidFill>
            <a:srgbClr val="ebccc8"/>
          </a:solidFill>
          <a:ln w="9360">
            <a:solidFill>
              <a:srgbClr val="d16349"/>
            </a:solidFill>
            <a:round/>
          </a:ln>
        </p:spPr>
      </p:sp>
      <p:sp>
        <p:nvSpPr>
          <p:cNvPr id="262" name="CustomShape 2"/>
          <p:cNvSpPr/>
          <p:nvPr/>
        </p:nvSpPr>
        <p:spPr>
          <a:xfrm>
            <a:off x="4210920" y="1986840"/>
            <a:ext cx="2971080" cy="1081440"/>
          </a:xfrm>
          <a:prstGeom prst="roundRect">
            <a:avLst>
              <a:gd fmla="val 16667" name="adj"/>
            </a:avLst>
          </a:prstGeom>
          <a:solidFill>
            <a:srgbClr val="ffffff"/>
          </a:solidFill>
          <a:ln w="9360">
            <a:solidFill>
              <a:srgbClr val="d16349"/>
            </a:solidFill>
            <a:round/>
          </a:ln>
        </p:spPr>
        <p:txBody>
          <a:bodyPr anchor="ctr" bIns="76320" lIns="76320" rIns="76320" tIns="76320"/>
          <a:p>
            <a:pPr algn="ctr">
              <a:lnSpc>
                <a:spcPct val="90000"/>
              </a:lnSpc>
            </a:pPr>
            <a:r>
              <a:rPr lang="ru-RU" sz="2000">
                <a:solidFill>
                  <a:srgbClr val="000000"/>
                </a:solidFill>
                <a:latin typeface="Georgia"/>
              </a:rPr>
              <a:t>Адам өмірінің спецификалық стилін түсіну;</a:t>
            </a:r>
            <a:endParaRPr/>
          </a:p>
        </p:txBody>
      </p:sp>
      <p:sp>
        <p:nvSpPr>
          <p:cNvPr id="263" name="CustomShape 3"/>
          <p:cNvSpPr/>
          <p:nvPr/>
        </p:nvSpPr>
        <p:spPr>
          <a:xfrm>
            <a:off x="4210920" y="3204360"/>
            <a:ext cx="2971080" cy="1081440"/>
          </a:xfrm>
          <a:prstGeom prst="roundRect">
            <a:avLst>
              <a:gd fmla="val 16667" name="adj"/>
            </a:avLst>
          </a:prstGeom>
          <a:solidFill>
            <a:srgbClr val="ffffff"/>
          </a:solidFill>
          <a:ln w="9360">
            <a:solidFill>
              <a:srgbClr val="d16349"/>
            </a:solidFill>
            <a:round/>
          </a:ln>
        </p:spPr>
        <p:txBody>
          <a:bodyPr anchor="ctr" bIns="76320" lIns="76320" rIns="76320" tIns="76320"/>
          <a:p>
            <a:pPr algn="ctr">
              <a:lnSpc>
                <a:spcPct val="90000"/>
              </a:lnSpc>
            </a:pPr>
            <a:r>
              <a:rPr lang="ru-RU" sz="2000">
                <a:solidFill>
                  <a:srgbClr val="000000"/>
                </a:solidFill>
                <a:latin typeface="Georgia"/>
              </a:rPr>
              <a:t>Адамға өзін түсінуге көмектесу;</a:t>
            </a:r>
            <a:endParaRPr/>
          </a:p>
        </p:txBody>
      </p:sp>
      <p:sp>
        <p:nvSpPr>
          <p:cNvPr id="264" name="CustomShape 4"/>
          <p:cNvSpPr/>
          <p:nvPr/>
        </p:nvSpPr>
        <p:spPr>
          <a:xfrm>
            <a:off x="4210920" y="4421880"/>
            <a:ext cx="2971080" cy="1081440"/>
          </a:xfrm>
          <a:prstGeom prst="roundRect">
            <a:avLst>
              <a:gd fmla="val 16667" name="adj"/>
            </a:avLst>
          </a:prstGeom>
          <a:solidFill>
            <a:srgbClr val="ffffff"/>
          </a:solidFill>
          <a:ln w="9360">
            <a:solidFill>
              <a:srgbClr val="d16349"/>
            </a:solidFill>
            <a:round/>
          </a:ln>
        </p:spPr>
        <p:txBody>
          <a:bodyPr anchor="ctr" bIns="76320" lIns="76320" rIns="76320" tIns="76320"/>
          <a:p>
            <a:pPr algn="ctr">
              <a:lnSpc>
                <a:spcPct val="90000"/>
              </a:lnSpc>
            </a:pPr>
            <a:r>
              <a:rPr lang="ru-RU" sz="2000">
                <a:solidFill>
                  <a:srgbClr val="000000"/>
                </a:solidFill>
                <a:latin typeface="Georgia"/>
              </a:rPr>
              <a:t>Әлеуметтік қызығушылықты арттыру</a:t>
            </a:r>
            <a:endParaRPr/>
          </a:p>
        </p:txBody>
      </p:sp>
      <p:sp>
        <p:nvSpPr>
          <p:cNvPr id="265" name="CustomShape 5"/>
          <p:cNvSpPr/>
          <p:nvPr/>
        </p:nvSpPr>
        <p:spPr>
          <a:xfrm>
            <a:off x="301680" y="228600"/>
            <a:ext cx="8533800" cy="758160"/>
          </a:xfrm>
          <a:prstGeom prst="rect">
            <a:avLst/>
          </a:prstGeom>
        </p:spPr>
        <p:txBody>
          <a:bodyPr anchor="b" bIns="45000" lIns="90000" rIns="90000" tIns="45000"/>
          <a:p>
            <a:pPr>
              <a:lnSpc>
                <a:spcPct val="100000"/>
              </a:lnSpc>
            </a:pPr>
            <a:r>
              <a:rPr lang="ru-RU" sz="2800">
                <a:solidFill>
                  <a:srgbClr val="ff0000"/>
                </a:solidFill>
                <a:latin typeface="Georgia"/>
              </a:rPr>
              <a:t>Тұлғалық өсу мен кемшілік комплексінен айырылу үшін қажет:</a:t>
            </a:r>
            <a:endParaRPr/>
          </a:p>
        </p:txBody>
      </p:sp>
    </p:spTree>
  </p:cSld>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66" name="CustomShape 1"/>
          <p:cNvSpPr/>
          <p:nvPr/>
        </p:nvSpPr>
        <p:spPr>
          <a:xfrm>
            <a:off x="380880" y="836640"/>
            <a:ext cx="2361600" cy="5288760"/>
          </a:xfrm>
          <a:prstGeom prst="rect">
            <a:avLst/>
          </a:prstGeom>
        </p:spPr>
        <p:txBody>
          <a:bodyPr bIns="45000" lIns="90000" rIns="90000" tIns="45000"/>
          <a:p>
            <a:pPr>
              <a:lnSpc>
                <a:spcPct val="100000"/>
              </a:lnSpc>
            </a:pPr>
            <a:r>
              <a:rPr lang="ru-RU" sz="1600">
                <a:solidFill>
                  <a:srgbClr val="ffffff"/>
                </a:solidFill>
                <a:latin typeface="Georgia"/>
              </a:rPr>
              <a:t>Р.Ассаджолидің көз-қарасы бойынша тұлғалық өсу рухани кризистармен бірге жүреді.</a:t>
            </a:r>
            <a:endParaRPr/>
          </a:p>
        </p:txBody>
      </p:sp>
      <p:pic>
        <p:nvPicPr>
          <p:cNvPr descr="" id="267" name="Содержимое 7"/>
          <p:cNvPicPr/>
          <p:nvPr/>
        </p:nvPicPr>
        <p:blipFill>
          <a:blip r:embed="rId1"/>
          <a:stretch>
            <a:fillRect/>
          </a:stretch>
        </p:blipFill>
        <p:spPr>
          <a:xfrm>
            <a:off x="2988000" y="478080"/>
            <a:ext cx="5976000" cy="5830560"/>
          </a:xfrm>
          <a:prstGeom prst="rect">
            <a:avLst/>
          </a:prstGeom>
        </p:spPr>
      </p:pic>
    </p:spTree>
  </p:cSl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